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48921-F000-4CF1-B77E-CDD82321BE5E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FD58C-B466-4D32-94CF-0BA20C5C9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51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en-US" b="0" i="0" u="non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b="0" i="0" u="none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Unit 8: How </a:t>
            </a:r>
            <a:r>
              <a:rPr lang="en-US" sz="5400" dirty="0" smtClean="0"/>
              <a:t>to improve English language skills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Written by Kathleen McCullough-Zander, MA, RN, </a:t>
            </a:r>
            <a:r>
              <a:rPr lang="en-US" dirty="0" smtClean="0">
                <a:solidFill>
                  <a:srgbClr val="FFFF00"/>
                </a:solidFill>
              </a:rPr>
              <a:t>CTN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34671"/>
            <a:ext cx="10058400" cy="467957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Nursing requires high levels of English proficiency in: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speaking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reading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listening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writing</a:t>
            </a:r>
          </a:p>
          <a:p>
            <a:r>
              <a:rPr lang="en-US" sz="2800" dirty="0" smtClean="0"/>
              <a:t>Nurses use different types of English: </a:t>
            </a:r>
          </a:p>
          <a:p>
            <a:pPr marL="274320" lvl="1" indent="0">
              <a:buNone/>
            </a:pPr>
            <a:r>
              <a:rPr lang="en-US" sz="2800" dirty="0" smtClean="0"/>
              <a:t>	conversational </a:t>
            </a:r>
          </a:p>
          <a:p>
            <a:pPr marL="274320" lvl="1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academic </a:t>
            </a:r>
          </a:p>
          <a:p>
            <a:pPr marL="274320" lvl="1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medical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46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15" y="564575"/>
            <a:ext cx="7871942" cy="564431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96443" y="679391"/>
            <a:ext cx="2731097" cy="5414682"/>
          </a:xfrm>
        </p:spPr>
        <p:txBody>
          <a:bodyPr>
            <a:no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sz="2400" b="1" dirty="0" smtClean="0"/>
              <a:t>Progress through A-D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2-3 years for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5-10 years for </a:t>
            </a:r>
            <a:r>
              <a:rPr lang="en-US" sz="2400" b="1" dirty="0" smtClean="0"/>
              <a:t> D</a:t>
            </a:r>
            <a:endParaRPr lang="en-US" sz="2400" b="1" dirty="0" smtClean="0"/>
          </a:p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Nurses </a:t>
            </a:r>
            <a:r>
              <a:rPr lang="en-US" sz="2400" b="1" dirty="0" smtClean="0"/>
              <a:t>need to be at the level of academic proficiency to be successful.</a:t>
            </a:r>
          </a:p>
        </p:txBody>
      </p:sp>
    </p:spTree>
    <p:extLst>
      <p:ext uri="{BB962C8B-B14F-4D97-AF65-F5344CB8AC3E}">
        <p14:creationId xmlns:p14="http://schemas.microsoft.com/office/powerpoint/2010/main" val="13327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English language acculturation Quiz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1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the ELAS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Average all the answers for your score</a:t>
            </a:r>
          </a:p>
          <a:p>
            <a:r>
              <a:rPr lang="en-US" sz="2800" dirty="0" smtClean="0"/>
              <a:t>Low English proficiency: 0-4</a:t>
            </a:r>
          </a:p>
          <a:p>
            <a:r>
              <a:rPr lang="en-US" sz="2800" dirty="0" smtClean="0"/>
              <a:t>Medium English proficiency: 4-4.75</a:t>
            </a:r>
          </a:p>
          <a:p>
            <a:r>
              <a:rPr lang="en-US" sz="2800" dirty="0" smtClean="0"/>
              <a:t>High English proficiency: 4.76-5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423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to improve English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10538012" cy="3931920"/>
          </a:xfrm>
        </p:spPr>
        <p:txBody>
          <a:bodyPr>
            <a:noAutofit/>
          </a:bodyPr>
          <a:lstStyle/>
          <a:p>
            <a:r>
              <a:rPr lang="en-US" sz="2800" dirty="0" smtClean="0"/>
              <a:t>Explain the nursing concepts to someone in your own primary language</a:t>
            </a:r>
          </a:p>
          <a:p>
            <a:r>
              <a:rPr lang="en-US" sz="2800" dirty="0" smtClean="0"/>
              <a:t>Draw a concept map of the content you need to learn</a:t>
            </a:r>
          </a:p>
          <a:p>
            <a:r>
              <a:rPr lang="en-US" sz="2800" dirty="0" smtClean="0"/>
              <a:t>Tape record any lectures or discussion, then transcribe into your language</a:t>
            </a:r>
          </a:p>
          <a:p>
            <a:r>
              <a:rPr lang="en-US" sz="2800" dirty="0" smtClean="0"/>
              <a:t>Make a vocabulary notebook or cards</a:t>
            </a:r>
          </a:p>
          <a:p>
            <a:r>
              <a:rPr lang="en-US" sz="2800" dirty="0" smtClean="0"/>
              <a:t>Have </a:t>
            </a:r>
            <a:r>
              <a:rPr lang="en-US" sz="2800" i="1" dirty="0" smtClean="0"/>
              <a:t>mixed</a:t>
            </a:r>
            <a:r>
              <a:rPr lang="en-US" sz="2800" dirty="0" smtClean="0"/>
              <a:t> study groups including native English </a:t>
            </a:r>
            <a:r>
              <a:rPr lang="en-US" sz="2800" dirty="0" smtClean="0"/>
              <a:t>speakers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8423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to improve English </a:t>
            </a:r>
            <a:r>
              <a:rPr lang="en-US" dirty="0" smtClean="0"/>
              <a:t>skills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653" y="2479638"/>
            <a:ext cx="10618694" cy="39319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Use </a:t>
            </a:r>
            <a:r>
              <a:rPr lang="en-US" sz="2800" dirty="0" smtClean="0"/>
              <a:t>study guides and practice test questions </a:t>
            </a:r>
          </a:p>
          <a:p>
            <a:r>
              <a:rPr lang="en-US" sz="2800" dirty="0" smtClean="0"/>
              <a:t>Continue taking English writing classes</a:t>
            </a:r>
          </a:p>
          <a:p>
            <a:r>
              <a:rPr lang="en-US" sz="2800" dirty="0" smtClean="0"/>
              <a:t>Use the Learning Center with written assignments</a:t>
            </a:r>
          </a:p>
          <a:p>
            <a:r>
              <a:rPr lang="en-US" sz="2800" dirty="0" smtClean="0"/>
              <a:t>If you have a strong accent – classes in accent reduction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08022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Unit 8: How to improve English language skills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Language learning&amp;quot;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 - &amp;quot;English language acculturation Quiz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Grading the ELAS quiz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Strategies to improve English skills&amp;quot;&quot;/&gt;&lt;property id=&quot;20307&quot; value=&quot;261&quot;/&gt;&lt;/object&gt;&lt;object type=&quot;3&quot; unique_id=&quot;10117&quot;&gt;&lt;property id=&quot;20148&quot; value=&quot;5&quot;/&gt;&lt;property id=&quot;20300&quot; value=&quot;Slide 7 - &amp;quot;Strategies to improve English skills Continued…&amp;quot;&quot;/&gt;&lt;property id=&quot;20307&quot; value=&quot;262&quot;/&gt;&lt;/object&gt;&lt;/object&gt;&lt;object type=&quot;8&quot; unique_id=&quot;10016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TC103457510[[fn=Savon]]</Template>
  <TotalTime>87</TotalTime>
  <Words>161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Savon</vt:lpstr>
      <vt:lpstr>Unit 8: How to improve English language skills</vt:lpstr>
      <vt:lpstr>Language learning</vt:lpstr>
      <vt:lpstr>PowerPoint Presentation</vt:lpstr>
      <vt:lpstr>English language acculturation Quiz</vt:lpstr>
      <vt:lpstr>Grading the ELAS quiz</vt:lpstr>
      <vt:lpstr>Strategies to improve English skills</vt:lpstr>
      <vt:lpstr>Strategies to improve English skills Continued…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improve English language skills</dc:title>
  <dc:creator>Kathy McCullough-Zander</dc:creator>
  <cp:lastModifiedBy>Sue</cp:lastModifiedBy>
  <cp:revision>8</cp:revision>
  <cp:lastPrinted>2014-07-01T20:55:03Z</cp:lastPrinted>
  <dcterms:created xsi:type="dcterms:W3CDTF">2014-07-01T15:08:48Z</dcterms:created>
  <dcterms:modified xsi:type="dcterms:W3CDTF">2015-06-12T22:09:22Z</dcterms:modified>
</cp:coreProperties>
</file>