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808" y="2666502"/>
            <a:ext cx="8928847" cy="1515533"/>
          </a:xfrm>
        </p:spPr>
        <p:txBody>
          <a:bodyPr/>
          <a:lstStyle/>
          <a:p>
            <a:r>
              <a:rPr lang="en-US" b="1" dirty="0" smtClean="0"/>
              <a:t>Unit 13: The </a:t>
            </a:r>
            <a:r>
              <a:rPr lang="en-US" b="1" dirty="0" smtClean="0"/>
              <a:t>basics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writing </a:t>
            </a:r>
            <a:r>
              <a:rPr lang="en-US" b="1" dirty="0" smtClean="0"/>
              <a:t>assignments in nursing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4531659"/>
            <a:ext cx="6815669" cy="796364"/>
          </a:xfrm>
        </p:spPr>
        <p:txBody>
          <a:bodyPr/>
          <a:lstStyle/>
          <a:p>
            <a:r>
              <a:rPr lang="en-US" dirty="0"/>
              <a:t>Written by Kathleen McCullough-Zander, MA, RN, CTN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Professional writing in nursing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Clinical documentation – descriptive</a:t>
            </a:r>
          </a:p>
          <a:p>
            <a:r>
              <a:rPr lang="en-US" sz="2800" dirty="0" smtClean="0"/>
              <a:t>Papers – analysis and synthesis of knowledge from the literature applied to a </a:t>
            </a:r>
            <a:r>
              <a:rPr lang="en-US" sz="2800" dirty="0" smtClean="0"/>
              <a:t>specific </a:t>
            </a:r>
            <a:r>
              <a:rPr lang="en-US" sz="2800" dirty="0" smtClean="0"/>
              <a:t>situation or problem in nursing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15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 writing process: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48046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Identify the nursing issue or problem to be solved</a:t>
            </a:r>
          </a:p>
          <a:p>
            <a:r>
              <a:rPr lang="en-US" sz="2800" dirty="0" smtClean="0"/>
              <a:t>Analyze &amp; synthesize the literature on the issue</a:t>
            </a:r>
          </a:p>
          <a:p>
            <a:r>
              <a:rPr lang="en-US" sz="2800" dirty="0" smtClean="0"/>
              <a:t>Clarify the thesis (what you think is the solution to the problem, or what </a:t>
            </a:r>
            <a:r>
              <a:rPr lang="en-US" sz="2800" dirty="0" smtClean="0"/>
              <a:t>should </a:t>
            </a:r>
            <a:r>
              <a:rPr lang="en-US" sz="2800" dirty="0" smtClean="0"/>
              <a:t>be done with the issue)</a:t>
            </a:r>
          </a:p>
          <a:p>
            <a:r>
              <a:rPr lang="en-US" sz="2800" dirty="0" smtClean="0"/>
              <a:t>Outline the paper content – make your argument or proposal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96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Accessing the literature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Demonstration of using CINAL in MCTC’s library data base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36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Demonstration of locating APA resources online</a:t>
            </a:r>
          </a:p>
          <a:p>
            <a:r>
              <a:rPr lang="en-US" sz="2800" dirty="0" smtClean="0"/>
              <a:t>Structure of papers in APA – cover page, introduction, body of paper, conclusion</a:t>
            </a:r>
          </a:p>
          <a:p>
            <a:r>
              <a:rPr lang="en-US" sz="2800" dirty="0" smtClean="0"/>
              <a:t>Where to get assistance with APA and grammar on campus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9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nit 13: The basics of  writing assignments in nursi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Professional writing in nursing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Paper writing process: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Accessing the literature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APA&amp;quot;&quot;/&gt;&lt;property id=&quot;20307&quot; value=&quot;260&quot;/&gt;&lt;/object&gt;&lt;/object&gt;&lt;object type=&quot;8&quot; unique_id=&quot;1001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142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Unit 13: The basics of  writing assignments in nursing</vt:lpstr>
      <vt:lpstr>Professional writing in nursing</vt:lpstr>
      <vt:lpstr>Paper writing process:</vt:lpstr>
      <vt:lpstr>Accessing the literature</vt:lpstr>
      <vt:lpstr>APA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in writing assignments in nursing</dc:title>
  <dc:creator>Kathy McCullough-Zander</dc:creator>
  <cp:lastModifiedBy>Sue</cp:lastModifiedBy>
  <cp:revision>7</cp:revision>
  <dcterms:created xsi:type="dcterms:W3CDTF">2014-07-17T12:49:06Z</dcterms:created>
  <dcterms:modified xsi:type="dcterms:W3CDTF">2015-06-12T22:26:08Z</dcterms:modified>
</cp:coreProperties>
</file>