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3DD29-CE25-4CC5-A6A4-BE098D7D822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A3C99-B8D9-4391-8B73-24BC95D84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2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b="0" i="0" u="none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b="0" i="0" u="none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3952" y="592667"/>
            <a:ext cx="9022043" cy="2421464"/>
          </a:xfrm>
        </p:spPr>
        <p:txBody>
          <a:bodyPr/>
          <a:lstStyle/>
          <a:p>
            <a:r>
              <a:rPr lang="en-US" dirty="0" smtClean="0"/>
              <a:t>Unit 11: Clinical </a:t>
            </a:r>
            <a:r>
              <a:rPr lang="en-US" dirty="0" smtClean="0"/>
              <a:t>judgment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3952" y="4385732"/>
            <a:ext cx="9116173" cy="1405467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Written </a:t>
            </a:r>
            <a:r>
              <a:rPr lang="en-US" sz="2800" dirty="0"/>
              <a:t>by Kathleen McCullough-Zander, MA, RN, CTN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2991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judgment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“The ways that nurses understand a patient’s problems or concerns and respond to them appropriately.”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07251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507" y="0"/>
            <a:ext cx="10131425" cy="1456267"/>
          </a:xfrm>
        </p:spPr>
        <p:txBody>
          <a:bodyPr/>
          <a:lstStyle/>
          <a:p>
            <a:r>
              <a:rPr lang="en-US" b="1" dirty="0" smtClean="0"/>
              <a:t>Tanner’s model of clinical judgment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62" y="1285937"/>
            <a:ext cx="8402677" cy="546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04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Four phases of clinical judgment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Noticing – identifying the situation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Interpreting – understanding the situation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Responding – plan of 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Reflecting – reviewing the process</a:t>
            </a:r>
          </a:p>
          <a:p>
            <a:pPr marL="0" indent="0" algn="ctr">
              <a:buNone/>
            </a:pPr>
            <a:r>
              <a:rPr lang="en-US" sz="1000" dirty="0" smtClean="0"/>
              <a:t>                                                   Tanner, C.A. (2006). Thinking like a nurse: A research-based model of clinical judgment in nursing. </a:t>
            </a:r>
            <a:r>
              <a:rPr lang="en-US" sz="1000" i="1" dirty="0" smtClean="0"/>
              <a:t>Journal of Nursing Education, 45 </a:t>
            </a:r>
            <a:r>
              <a:rPr lang="en-US" sz="1000" dirty="0" smtClean="0"/>
              <a:t>(6), 204-211.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874634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Noticing influenced by: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Context (setting)</a:t>
            </a:r>
          </a:p>
          <a:p>
            <a:r>
              <a:rPr lang="en-US" sz="2800" dirty="0" smtClean="0"/>
              <a:t>Nurse’s experience</a:t>
            </a:r>
          </a:p>
          <a:p>
            <a:r>
              <a:rPr lang="en-US" sz="2800" dirty="0" smtClean="0"/>
              <a:t>Nurse’s knowledge base</a:t>
            </a:r>
          </a:p>
          <a:p>
            <a:r>
              <a:rPr lang="en-US" sz="2800" dirty="0" smtClean="0"/>
              <a:t>Nurse’s ethical perspective</a:t>
            </a:r>
          </a:p>
          <a:p>
            <a:r>
              <a:rPr lang="en-US" sz="2800" dirty="0" smtClean="0"/>
              <a:t>Nurse’s relationship with the patient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45137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1389658" cy="4406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3 main reasoning patterns used by nurses; usually a combination of patterns</a:t>
            </a:r>
          </a:p>
          <a:p>
            <a:pPr lvl="1"/>
            <a:r>
              <a:rPr lang="en-US" sz="2800" dirty="0" smtClean="0"/>
              <a:t>Analytic – break down the situation into parts and examine the parts (critical </a:t>
            </a:r>
            <a:r>
              <a:rPr lang="en-US" sz="2800" dirty="0" smtClean="0"/>
              <a:t> </a:t>
            </a:r>
            <a:r>
              <a:rPr lang="en-US" sz="2800" dirty="0" smtClean="0"/>
              <a:t>thinking)</a:t>
            </a:r>
          </a:p>
          <a:p>
            <a:pPr lvl="1"/>
            <a:r>
              <a:rPr lang="en-US" sz="2800" dirty="0" smtClean="0"/>
              <a:t>Intuitive – rapid pattern recognition</a:t>
            </a:r>
          </a:p>
          <a:p>
            <a:pPr lvl="1"/>
            <a:r>
              <a:rPr lang="en-US" sz="2800" dirty="0" smtClean="0"/>
              <a:t>Narrative – knowing </a:t>
            </a:r>
            <a:r>
              <a:rPr lang="en-US" sz="2600" dirty="0" smtClean="0"/>
              <a:t>the patient’s wants &amp; needs</a:t>
            </a:r>
          </a:p>
          <a:p>
            <a:pPr marL="0" indent="0">
              <a:buNone/>
            </a:pPr>
            <a:r>
              <a:rPr lang="en-US" sz="2400" dirty="0" smtClean="0"/>
              <a:t>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1912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Responding: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Developing a plan of action</a:t>
            </a:r>
          </a:p>
          <a:p>
            <a:r>
              <a:rPr lang="en-US" sz="2800" dirty="0" smtClean="0"/>
              <a:t>Doing 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53510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1107270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This is where clinical learning occurs &amp; clinical wisdom develops</a:t>
            </a:r>
          </a:p>
          <a:p>
            <a:r>
              <a:rPr lang="en-US" sz="2800" dirty="0" smtClean="0"/>
              <a:t>Analytic -  breakdown a situation to identify where things went wrong</a:t>
            </a:r>
          </a:p>
          <a:p>
            <a:r>
              <a:rPr lang="en-US" sz="2800" dirty="0" smtClean="0"/>
              <a:t>Narrative – telling the story of the situation to other nurses and gaining input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42701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Lasater’s</a:t>
            </a:r>
            <a:r>
              <a:rPr lang="en-US" dirty="0" smtClean="0"/>
              <a:t> Clinical Judgment Rubric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View clinical lab simulation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7135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Unit 11: Clinical judgment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Clinical judgment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Tanner’s model of clinical judgment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Four phases of clinical judgment&amp;quot;&quot;/&gt;&lt;property id=&quot;20307&quot; value=&quot;260&quot;/&gt;&lt;/object&gt;&lt;object type=&quot;3&quot; unique_id=&quot;10007&quot;&gt;&lt;property id=&quot;20148&quot; value=&quot;5&quot;/&gt;&lt;property id=&quot;20300&quot; value=&quot;Slide 5 - &amp;quot;Noticing influenced by:&amp;quot;&quot;/&gt;&lt;property id=&quot;20307&quot; value=&quot;261&quot;/&gt;&lt;/object&gt;&lt;object type=&quot;3&quot; unique_id=&quot;10008&quot;&gt;&lt;property id=&quot;20148&quot; value=&quot;5&quot;/&gt;&lt;property id=&quot;20300&quot; value=&quot;Slide 6 - &amp;quot;Interpreting: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Responding: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Reflecting: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Lasater’s Clinical Judgment Rubric&amp;quot;&quot;/&gt;&lt;property id=&quot;20307&quot; value=&quot;266&quot;/&gt;&lt;/object&gt;&lt;/object&gt;&lt;object type=&quot;8&quot; unique_id=&quot;1002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83</TotalTime>
  <Words>217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Celestial</vt:lpstr>
      <vt:lpstr>Unit 11: Clinical judgment</vt:lpstr>
      <vt:lpstr>Clinical judgment</vt:lpstr>
      <vt:lpstr>Tanner’s model of clinical judgment</vt:lpstr>
      <vt:lpstr>Four phases of clinical judgment</vt:lpstr>
      <vt:lpstr>Noticing influenced by:</vt:lpstr>
      <vt:lpstr>Interpreting:</vt:lpstr>
      <vt:lpstr>Responding:</vt:lpstr>
      <vt:lpstr>Reflecting:</vt:lpstr>
      <vt:lpstr>Lasater’s Clinical Judgment Rubric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judgment</dc:title>
  <dc:creator>Kathy McCullough-Zander</dc:creator>
  <cp:lastModifiedBy>Sue</cp:lastModifiedBy>
  <cp:revision>13</cp:revision>
  <cp:lastPrinted>2014-07-14T12:57:54Z</cp:lastPrinted>
  <dcterms:created xsi:type="dcterms:W3CDTF">2014-07-14T11:46:22Z</dcterms:created>
  <dcterms:modified xsi:type="dcterms:W3CDTF">2015-06-12T22:22:16Z</dcterms:modified>
</cp:coreProperties>
</file>