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custDataLst>
    <p:tags r:id="rId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1" d="100"/>
          <a:sy n="71" d="100"/>
        </p:scale>
        <p:origin x="5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b="0" i="0" u="none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7776" y="1380068"/>
            <a:ext cx="10354236" cy="261619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Unit 10: Communication </a:t>
            </a:r>
            <a:r>
              <a:rPr lang="en-US" b="1" dirty="0" smtClean="0"/>
              <a:t>with professionals and patients in the clinical setting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80329" y="4840941"/>
            <a:ext cx="7522693" cy="54386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Written </a:t>
            </a:r>
            <a:r>
              <a:rPr lang="en-US" sz="2400" dirty="0"/>
              <a:t>by Kathleen McCullough-Zander, MA, RN, CTN</a:t>
            </a:r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22469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Three types of English used in the clinical setting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Academic or professional English - professionals</a:t>
            </a:r>
          </a:p>
          <a:p>
            <a:r>
              <a:rPr lang="en-US" sz="2800" b="1" dirty="0" smtClean="0"/>
              <a:t>American medical language - professionals</a:t>
            </a:r>
          </a:p>
          <a:p>
            <a:r>
              <a:rPr lang="en-US" sz="2800" b="1" dirty="0" smtClean="0"/>
              <a:t>Conversational English – professionals &amp; patients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907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Communication with patients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077157"/>
            <a:ext cx="10018713" cy="4583288"/>
          </a:xfrm>
        </p:spPr>
        <p:txBody>
          <a:bodyPr>
            <a:normAutofit lnSpcReduction="10000"/>
          </a:bodyPr>
          <a:lstStyle/>
          <a:p>
            <a:r>
              <a:rPr lang="en-US" sz="2800" b="1" dirty="0" smtClean="0"/>
              <a:t>Therapeutic communication techniques based on Euro-American culture</a:t>
            </a:r>
          </a:p>
          <a:p>
            <a:r>
              <a:rPr lang="en-US" sz="2800" b="1" dirty="0" smtClean="0"/>
              <a:t>Need to match the patent’s cultural communication patterns:</a:t>
            </a:r>
          </a:p>
          <a:p>
            <a:pPr marL="0" indent="0">
              <a:buNone/>
            </a:pPr>
            <a:r>
              <a:rPr lang="en-US" sz="2800" b="1" dirty="0"/>
              <a:t>	</a:t>
            </a:r>
            <a:r>
              <a:rPr lang="en-US" sz="2800" b="1" dirty="0" smtClean="0"/>
              <a:t>volume of speaking</a:t>
            </a:r>
          </a:p>
          <a:p>
            <a:pPr marL="0" indent="0">
              <a:buNone/>
            </a:pPr>
            <a:r>
              <a:rPr lang="en-US" sz="2800" b="1" dirty="0"/>
              <a:t>	</a:t>
            </a:r>
            <a:r>
              <a:rPr lang="en-US" sz="2800" b="1" dirty="0" smtClean="0"/>
              <a:t>use of eye contact</a:t>
            </a:r>
          </a:p>
          <a:p>
            <a:pPr marL="0" indent="0">
              <a:buNone/>
            </a:pPr>
            <a:r>
              <a:rPr lang="en-US" sz="2800" b="1" dirty="0"/>
              <a:t>	</a:t>
            </a:r>
            <a:r>
              <a:rPr lang="en-US" sz="2800" b="1" dirty="0" smtClean="0"/>
              <a:t>slang words – may not be appropriate for nurse to use</a:t>
            </a:r>
          </a:p>
          <a:p>
            <a:pPr marL="0" indent="0">
              <a:buNone/>
            </a:pPr>
            <a:r>
              <a:rPr lang="en-US" sz="2800" b="1" dirty="0"/>
              <a:t>	</a:t>
            </a:r>
            <a:r>
              <a:rPr lang="en-US" sz="2800" b="1" dirty="0" smtClean="0"/>
              <a:t>direct or indirect style of speaking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397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Communication with professionals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133601"/>
            <a:ext cx="10018713" cy="3657600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dirty="0" smtClean="0"/>
              <a:t>SBAR tools</a:t>
            </a:r>
          </a:p>
          <a:p>
            <a:r>
              <a:rPr lang="en-US" sz="2800" b="1" dirty="0" smtClean="0"/>
              <a:t>OK to say “I don’t know” or “I don’t understand”</a:t>
            </a:r>
          </a:p>
          <a:p>
            <a:r>
              <a:rPr lang="en-US" sz="2800" b="1" dirty="0" smtClean="0"/>
              <a:t>Ask questions if you do not understand!</a:t>
            </a:r>
          </a:p>
          <a:p>
            <a:r>
              <a:rPr lang="en-US" sz="2800" b="1" dirty="0" smtClean="0"/>
              <a:t>Assertive style of speaking:</a:t>
            </a:r>
          </a:p>
          <a:p>
            <a:pPr marL="0" indent="0">
              <a:buNone/>
            </a:pPr>
            <a:r>
              <a:rPr lang="en-US" sz="2800" b="1" dirty="0"/>
              <a:t>	</a:t>
            </a:r>
            <a:r>
              <a:rPr lang="en-US" sz="2800" b="1" dirty="0" smtClean="0"/>
              <a:t>speaking what you know &amp; think (not with anger or demands)</a:t>
            </a:r>
          </a:p>
          <a:p>
            <a:pPr marL="0" indent="0">
              <a:buNone/>
            </a:pPr>
            <a:r>
              <a:rPr lang="en-US" sz="2800" b="1" dirty="0" smtClean="0"/>
              <a:t>	practice with the SBAR tools (tape record and listen to it)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0458419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Unit 10: Communication with professionals and patients in the clinical setting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Three types of English used in the clinical setting&amp;quot;&quot;/&gt;&lt;property id=&quot;20307&quot; value=&quot;257&quot;/&gt;&lt;/object&gt;&lt;object type=&quot;3&quot; unique_id=&quot;10005&quot;&gt;&lt;property id=&quot;20148&quot; value=&quot;5&quot;/&gt;&lt;property id=&quot;20300&quot; value=&quot;Slide 3 - &amp;quot;Communication with patients&amp;quot;&quot;/&gt;&lt;property id=&quot;20307&quot; value=&quot;258&quot;/&gt;&lt;/object&gt;&lt;object type=&quot;3&quot; unique_id=&quot;10006&quot;&gt;&lt;property id=&quot;20148&quot; value=&quot;5&quot;/&gt;&lt;property id=&quot;20300&quot; value=&quot;Slide 4 - &amp;quot;Communication with professionals&amp;quot;&quot;/&gt;&lt;property id=&quot;20307&quot; value=&quot;259&quot;/&gt;&lt;/object&gt;&lt;/object&gt;&lt;object type=&quot;8&quot; unique_id=&quot;10012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TC103457496[[fn=Parallax]]</Template>
  <TotalTime>19</TotalTime>
  <Words>99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Corbel</vt:lpstr>
      <vt:lpstr>Parallax</vt:lpstr>
      <vt:lpstr>Unit 10: Communication with professionals and patients in the clinical setting</vt:lpstr>
      <vt:lpstr>Three types of English used in the clinical setting</vt:lpstr>
      <vt:lpstr>Communication with patients</vt:lpstr>
      <vt:lpstr>Communication with professionals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 with professionals and patients in the clinical setting</dc:title>
  <dc:creator>Kathy McCullough-Zander</dc:creator>
  <cp:lastModifiedBy>Sue</cp:lastModifiedBy>
  <cp:revision>6</cp:revision>
  <dcterms:created xsi:type="dcterms:W3CDTF">2014-07-07T15:26:32Z</dcterms:created>
  <dcterms:modified xsi:type="dcterms:W3CDTF">2015-06-12T22:18:30Z</dcterms:modified>
</cp:coreProperties>
</file>