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9FC4E-3DE1-4F3E-B543-0D856DE25C9B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9E813-806A-4952-B24A-6C5AEBBC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86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9E813-806A-4952-B24A-6C5AEBBC2F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7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9E813-806A-4952-B24A-6C5AEBBC2F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30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4E9FFB5-A6A8-4C19-A5E0-33C66D3C79B1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0C6A-DF79-4DB4-ABA5-65A9CB17862A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73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4B6D-D81D-4BE3-BED2-743A8674C6A7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D935-6D69-4533-AED7-9ABA493E3EE6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7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5FF6-E5AE-4543-908C-B05B56DF2B57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6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E7DA-944B-4427-AAEE-396899A404F8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5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8E60-D926-4F7E-A2F3-D239133C4F84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9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BD9E4DB-59F2-4AF8-BDE9-DFD48B447835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6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4C08141-0E53-447D-9057-197E227E491C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1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FA0B-8E4E-46DD-986B-6D1A61E635FC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7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508-2768-4C68-9D10-3CF89010ADC4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52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F8639-29C1-4E71-BBDB-56CFF9CF3646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77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03CF-16E2-40BB-8A9D-222A92CA6354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2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E4C9-5E00-4C13-92AF-C5C9AE972ADE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F57B-AF2D-48DC-A2AF-FDA9B9334D3C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99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17F-1CCB-4AC0-BEC6-65616C59E635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6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4469-7D85-459B-BC2C-81F936C9D46C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0B14710-8F80-4ABB-8951-FFA13B8F86D0}" type="datetime1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9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u="none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Units 1-3: Success </a:t>
            </a:r>
            <a:r>
              <a:rPr lang="en-US" sz="4800" dirty="0" smtClean="0"/>
              <a:t>in Nursing Program Overview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150224"/>
            <a:ext cx="8825658" cy="488576"/>
          </a:xfrm>
        </p:spPr>
        <p:txBody>
          <a:bodyPr/>
          <a:lstStyle/>
          <a:p>
            <a:r>
              <a:rPr lang="en-US" dirty="0" smtClean="0"/>
              <a:t>Written by Kathleen McCullough-Zander, MA, RN, CTN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5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barriers for foreign-born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English language problems</a:t>
            </a:r>
          </a:p>
          <a:p>
            <a:r>
              <a:rPr lang="en-US" sz="2800" b="1" dirty="0" smtClean="0"/>
              <a:t>Cultural differences</a:t>
            </a:r>
          </a:p>
          <a:p>
            <a:r>
              <a:rPr lang="en-US" sz="2800" b="1" dirty="0" smtClean="0"/>
              <a:t>Differences in teaching methods</a:t>
            </a:r>
          </a:p>
          <a:p>
            <a:r>
              <a:rPr lang="en-US" sz="2800" b="1" dirty="0" smtClean="0"/>
              <a:t>Personal issues – multiple barriers such as time conflicts, racism &amp; prejudice, etc.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7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28" y="2191870"/>
            <a:ext cx="11627225" cy="48274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u="sng" dirty="0" smtClean="0"/>
              <a:t>Participants in the program will:</a:t>
            </a:r>
          </a:p>
          <a:p>
            <a:r>
              <a:rPr lang="en-US" sz="2800" b="1" dirty="0" smtClean="0"/>
              <a:t>Learn effective study methods</a:t>
            </a:r>
          </a:p>
          <a:p>
            <a:r>
              <a:rPr lang="en-US" sz="2800" b="1" dirty="0" smtClean="0"/>
              <a:t>Learn strategies to improve performance on multiple-choice tests</a:t>
            </a:r>
          </a:p>
          <a:p>
            <a:r>
              <a:rPr lang="en-US" sz="2800" b="1" dirty="0" smtClean="0"/>
              <a:t>Learn how to engage in the active learning methods used in nursing</a:t>
            </a:r>
          </a:p>
          <a:p>
            <a:r>
              <a:rPr lang="en-US" sz="2800" b="1" dirty="0" smtClean="0"/>
              <a:t>Learn strategies to reduce test anxiety</a:t>
            </a:r>
          </a:p>
          <a:p>
            <a:r>
              <a:rPr lang="en-US" sz="2800" b="1" dirty="0" smtClean="0"/>
              <a:t>Learn strategies to improve clinical judgment in patient care</a:t>
            </a:r>
          </a:p>
          <a:p>
            <a:r>
              <a:rPr lang="en-US" sz="2800" b="1" dirty="0" smtClean="0"/>
              <a:t>Learn how European-American culture shapes the nursing profession in the U.S. </a:t>
            </a:r>
          </a:p>
          <a:p>
            <a:r>
              <a:rPr lang="en-US" sz="2800" b="1" dirty="0" smtClean="0"/>
              <a:t>Build supportive relationships with other foreign-born nursing students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7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/>
              <a:t>Today:</a:t>
            </a:r>
          </a:p>
          <a:p>
            <a:pPr lvl="0"/>
            <a:r>
              <a:rPr lang="en-US" sz="2800" b="1" dirty="0" smtClean="0"/>
              <a:t>Unit 1 - Definitions </a:t>
            </a:r>
            <a:r>
              <a:rPr lang="en-US" sz="2800" b="1" dirty="0"/>
              <a:t>of health and the role of nurses in multiple cultures </a:t>
            </a:r>
            <a:r>
              <a:rPr lang="en-US" sz="2800" b="1" dirty="0" smtClean="0"/>
              <a:t>including </a:t>
            </a:r>
            <a:r>
              <a:rPr lang="en-US" sz="2800" b="1" dirty="0"/>
              <a:t>the U.S.</a:t>
            </a:r>
          </a:p>
          <a:p>
            <a:pPr lvl="0"/>
            <a:r>
              <a:rPr lang="en-US" sz="2800" b="1" dirty="0" smtClean="0"/>
              <a:t>Unit 2 - Celebration </a:t>
            </a:r>
            <a:r>
              <a:rPr lang="en-US" sz="2800" b="1" dirty="0"/>
              <a:t>of diversity – the strengths students bring to nursing</a:t>
            </a:r>
          </a:p>
          <a:p>
            <a:pPr lvl="0"/>
            <a:r>
              <a:rPr lang="en-US" sz="2800" b="1" dirty="0" smtClean="0"/>
              <a:t>Unit 3 - Time </a:t>
            </a:r>
            <a:r>
              <a:rPr lang="en-US" sz="2800" b="1" dirty="0"/>
              <a:t>management skills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2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45659"/>
            <a:ext cx="8825659" cy="488128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u="sng" dirty="0" smtClean="0"/>
              <a:t>During the fall semester:</a:t>
            </a:r>
          </a:p>
          <a:p>
            <a:pPr lvl="0"/>
            <a:r>
              <a:rPr lang="en-US" sz="2800" b="1" dirty="0" smtClean="0"/>
              <a:t>Unit 4 - Expected </a:t>
            </a:r>
            <a:r>
              <a:rPr lang="en-US" sz="2800" b="1" dirty="0"/>
              <a:t>role of nursing students – active learning &amp; self–advocacy</a:t>
            </a:r>
          </a:p>
          <a:p>
            <a:pPr lvl="0"/>
            <a:r>
              <a:rPr lang="en-US" sz="2800" b="1" dirty="0" smtClean="0"/>
              <a:t>Unit 5 - Understanding </a:t>
            </a:r>
            <a:r>
              <a:rPr lang="en-US" sz="2800" b="1" dirty="0"/>
              <a:t>multiple-choice questions</a:t>
            </a:r>
          </a:p>
          <a:p>
            <a:pPr lvl="0"/>
            <a:r>
              <a:rPr lang="en-US" sz="2800" b="1" dirty="0" smtClean="0"/>
              <a:t>Unit 6 - Effective </a:t>
            </a:r>
            <a:r>
              <a:rPr lang="en-US" sz="2800" b="1" dirty="0"/>
              <a:t>study methods &amp; identifying preferred learning </a:t>
            </a:r>
            <a:r>
              <a:rPr lang="en-US" sz="2800" b="1" dirty="0" smtClean="0"/>
              <a:t>style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03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45659"/>
            <a:ext cx="8825659" cy="4881282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/>
              <a:t>Unit 7 - Relationship and communication with nursing instructors</a:t>
            </a:r>
          </a:p>
          <a:p>
            <a:pPr lvl="0"/>
            <a:r>
              <a:rPr lang="en-US" sz="2800" b="1" dirty="0" smtClean="0"/>
              <a:t>Unit 8 - How to improve English language skills</a:t>
            </a:r>
          </a:p>
          <a:p>
            <a:pPr lvl="0"/>
            <a:r>
              <a:rPr lang="en-US" sz="2800" b="1" dirty="0" smtClean="0"/>
              <a:t>Unit 9 - Reducing test anxiety &amp; self-care – developing a wellness plan</a:t>
            </a:r>
          </a:p>
          <a:p>
            <a:r>
              <a:rPr lang="en-US" sz="2800" b="1" dirty="0" smtClean="0"/>
              <a:t>Unit 10 - Expectations of communication with professionals and patients in the clinical setting</a:t>
            </a:r>
          </a:p>
          <a:p>
            <a:pPr lvl="0"/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3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647" y="2442136"/>
            <a:ext cx="11187953" cy="3851088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b="1" dirty="0" smtClean="0"/>
              <a:t>Unit 11 - Critical </a:t>
            </a:r>
            <a:r>
              <a:rPr lang="en-US" sz="2800" b="1" dirty="0"/>
              <a:t>thinking in patient care</a:t>
            </a:r>
          </a:p>
          <a:p>
            <a:pPr lvl="0"/>
            <a:r>
              <a:rPr lang="en-US" sz="2800" b="1" dirty="0" smtClean="0"/>
              <a:t>Unit 12 - Nursing </a:t>
            </a:r>
            <a:r>
              <a:rPr lang="en-US" sz="2800" b="1" dirty="0"/>
              <a:t>program policies – what to do when the unexpected </a:t>
            </a:r>
            <a:r>
              <a:rPr lang="en-US" sz="2800" b="1" dirty="0" smtClean="0"/>
              <a:t>occurs</a:t>
            </a:r>
            <a:endParaRPr lang="en-US" sz="2800" b="1" dirty="0"/>
          </a:p>
          <a:p>
            <a:pPr lvl="0"/>
            <a:r>
              <a:rPr lang="en-US" sz="2800" b="1" dirty="0" smtClean="0"/>
              <a:t>Unit 13 - The </a:t>
            </a:r>
            <a:r>
              <a:rPr lang="en-US" sz="2800" b="1" dirty="0"/>
              <a:t>basics of writing assignments in nursing </a:t>
            </a:r>
          </a:p>
          <a:p>
            <a:pPr lvl="0"/>
            <a:r>
              <a:rPr lang="en-US" sz="2800" b="1" dirty="0" smtClean="0"/>
              <a:t>Unit 14 - The </a:t>
            </a:r>
            <a:r>
              <a:rPr lang="en-US" sz="2800" b="1" dirty="0"/>
              <a:t>roles of women in positions of power in nursing </a:t>
            </a:r>
          </a:p>
          <a:p>
            <a:pPr lvl="0"/>
            <a:r>
              <a:rPr lang="en-US" sz="2800" b="1" dirty="0" smtClean="0"/>
              <a:t>Unit 15 - Incivility</a:t>
            </a:r>
            <a:r>
              <a:rPr lang="en-US" sz="2800" b="1" dirty="0"/>
              <a:t>, prejudice and racism – what is a student to do?</a:t>
            </a:r>
          </a:p>
          <a:p>
            <a:pPr lvl="0"/>
            <a:r>
              <a:rPr lang="en-US" sz="2800" b="1" dirty="0" smtClean="0"/>
              <a:t>Unit 16 - Graduate </a:t>
            </a:r>
            <a:r>
              <a:rPr lang="en-US" sz="2800" b="1" dirty="0"/>
              <a:t>speakers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2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Units 1-3: Success in Nursing Program Overview 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Primary barriers for foreign-born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Program objectives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Program content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Program content&amp;quot;&quot;/&gt;&lt;property id=&quot;20307&quot; value=&quot;260&quot;/&gt;&lt;/object&gt;&lt;object type=&quot;3&quot; unique_id=&quot;10008&quot;&gt;&lt;property id=&quot;20148&quot; value=&quot;5&quot;/&gt;&lt;property id=&quot;20300&quot; value=&quot;Slide 7 - &amp;quot;Program content&amp;quot;&quot;/&gt;&lt;property id=&quot;20307&quot; value=&quot;261&quot;/&gt;&lt;/object&gt;&lt;object type=&quot;3&quot; unique_id=&quot;10041&quot;&gt;&lt;property id=&quot;20148&quot; value=&quot;5&quot;/&gt;&lt;property id=&quot;20300&quot; value=&quot;Slide 6 - &amp;quot;Program content&amp;quot;&quot;/&gt;&lt;property id=&quot;20307&quot; value=&quot;262&quot;/&gt;&lt;/object&gt;&lt;/object&gt;&lt;object type=&quot;8&quot; unique_id=&quot;10016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</TotalTime>
  <Words>316</Words>
  <Application>Microsoft Office PowerPoint</Application>
  <PresentationFormat>Widescreen</PresentationFormat>
  <Paragraphs>47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 Boardroom</vt:lpstr>
      <vt:lpstr>Units 1-3: Success in Nursing Program Overview </vt:lpstr>
      <vt:lpstr>Primary barriers for foreign-born</vt:lpstr>
      <vt:lpstr>Program objectives</vt:lpstr>
      <vt:lpstr>Program content</vt:lpstr>
      <vt:lpstr>Program content</vt:lpstr>
      <vt:lpstr>Program content</vt:lpstr>
      <vt:lpstr>Program content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 in Nursing Program Overview</dc:title>
  <dc:creator>Kathy McCullough-Zander</dc:creator>
  <cp:lastModifiedBy>Sue</cp:lastModifiedBy>
  <cp:revision>8</cp:revision>
  <dcterms:created xsi:type="dcterms:W3CDTF">2014-06-16T12:53:27Z</dcterms:created>
  <dcterms:modified xsi:type="dcterms:W3CDTF">2015-06-12T22:31:31Z</dcterms:modified>
</cp:coreProperties>
</file>