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Lst>
  <p:notesMasterIdLst>
    <p:notesMasterId r:id="rId29"/>
  </p:notesMasterIdLst>
  <p:sldIdLst>
    <p:sldId id="364" r:id="rId5"/>
    <p:sldId id="356" r:id="rId6"/>
    <p:sldId id="370" r:id="rId7"/>
    <p:sldId id="367" r:id="rId8"/>
    <p:sldId id="371" r:id="rId9"/>
    <p:sldId id="368" r:id="rId10"/>
    <p:sldId id="366" r:id="rId11"/>
    <p:sldId id="383" r:id="rId12"/>
    <p:sldId id="372" r:id="rId13"/>
    <p:sldId id="384" r:id="rId14"/>
    <p:sldId id="385" r:id="rId15"/>
    <p:sldId id="386" r:id="rId16"/>
    <p:sldId id="388" r:id="rId17"/>
    <p:sldId id="387" r:id="rId18"/>
    <p:sldId id="375" r:id="rId19"/>
    <p:sldId id="374" r:id="rId20"/>
    <p:sldId id="377" r:id="rId21"/>
    <p:sldId id="376" r:id="rId22"/>
    <p:sldId id="380" r:id="rId23"/>
    <p:sldId id="382" r:id="rId24"/>
    <p:sldId id="381" r:id="rId25"/>
    <p:sldId id="373" r:id="rId26"/>
    <p:sldId id="378" r:id="rId27"/>
    <p:sldId id="36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009F4D"/>
    <a:srgbClr val="DB7C1B"/>
    <a:srgbClr val="003C66"/>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93410-1217-10D4-4797-AC4C41E34DE4}" v="18" dt="2020-09-09T14:49:21.431"/>
    <p1510:client id="{30166538-304C-42B4-BD4A-ADB888291A02}" v="988" dt="2020-09-09T14:45:02.893"/>
    <p1510:client id="{C93B168D-839B-4F31-903E-DD0F6A93D133}" v="11" dt="2020-09-09T17:37:32.909"/>
    <p1510:client id="{D9D316E6-7AEA-A261-2C58-73D474BC1B7D}" v="2059" dt="2020-09-09T14:39:34.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551" autoAdjust="0"/>
  </p:normalViewPr>
  <p:slideViewPr>
    <p:cSldViewPr>
      <p:cViewPr varScale="1">
        <p:scale>
          <a:sx n="53" d="100"/>
          <a:sy n="53" d="100"/>
        </p:scale>
        <p:origin x="2064" y="72"/>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notesViewPr>
    <p:cSldViewPr showGuides="1">
      <p:cViewPr varScale="1">
        <p:scale>
          <a:sx n="85" d="100"/>
          <a:sy n="85" d="100"/>
        </p:scale>
        <p:origin x="-38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er, Ken A" userId="S::sw8433xs@minnstate.edu::142e695a-effe-4ec3-a1f5-2245584526d5" providerId="AD" clId="Web-{8F0BB4C5-5E33-FEDC-32A0-37C93D941DD6}"/>
    <pc:docChg chg="modSld">
      <pc:chgData name="Auer, Ken A" userId="S::sw8433xs@minnstate.edu::142e695a-effe-4ec3-a1f5-2245584526d5" providerId="AD" clId="Web-{8F0BB4C5-5E33-FEDC-32A0-37C93D941DD6}" dt="2020-09-03T20:44:26.125" v="87" actId="20577"/>
      <pc:docMkLst>
        <pc:docMk/>
      </pc:docMkLst>
      <pc:sldChg chg="modSp">
        <pc:chgData name="Auer, Ken A" userId="S::sw8433xs@minnstate.edu::142e695a-effe-4ec3-a1f5-2245584526d5" providerId="AD" clId="Web-{8F0BB4C5-5E33-FEDC-32A0-37C93D941DD6}" dt="2020-09-03T20:44:26.062" v="85" actId="20577"/>
        <pc:sldMkLst>
          <pc:docMk/>
          <pc:sldMk cId="3027410014" sldId="382"/>
        </pc:sldMkLst>
        <pc:spChg chg="mod">
          <ac:chgData name="Auer, Ken A" userId="S::sw8433xs@minnstate.edu::142e695a-effe-4ec3-a1f5-2245584526d5" providerId="AD" clId="Web-{8F0BB4C5-5E33-FEDC-32A0-37C93D941DD6}" dt="2020-09-03T20:00:53.504" v="65" actId="1076"/>
          <ac:spMkLst>
            <pc:docMk/>
            <pc:sldMk cId="3027410014" sldId="382"/>
            <ac:spMk id="2" creationId="{33E9E22A-B113-403D-A7ED-24DFD481F110}"/>
          </ac:spMkLst>
        </pc:spChg>
        <pc:spChg chg="mod">
          <ac:chgData name="Auer, Ken A" userId="S::sw8433xs@minnstate.edu::142e695a-effe-4ec3-a1f5-2245584526d5" providerId="AD" clId="Web-{8F0BB4C5-5E33-FEDC-32A0-37C93D941DD6}" dt="2020-09-03T20:44:26.062" v="85" actId="20577"/>
          <ac:spMkLst>
            <pc:docMk/>
            <pc:sldMk cId="3027410014" sldId="382"/>
            <ac:spMk id="3" creationId="{D1F24A94-9344-4062-A74A-5151F1791C0D}"/>
          </ac:spMkLst>
        </pc:spChg>
      </pc:sldChg>
    </pc:docChg>
  </pc:docChgLst>
  <pc:docChgLst>
    <pc:chgData name="Holland, Chandler J" userId="S::jf2672bt@minnstate.edu::fcb5c82e-c6d0-4362-8573-3fd874fdb1ba" providerId="AD" clId="Web-{0D693410-1217-10D4-4797-AC4C41E34DE4}"/>
    <pc:docChg chg="modSld">
      <pc:chgData name="Holland, Chandler J" userId="S::jf2672bt@minnstate.edu::fcb5c82e-c6d0-4362-8573-3fd874fdb1ba" providerId="AD" clId="Web-{0D693410-1217-10D4-4797-AC4C41E34DE4}" dt="2020-09-09T14:49:21.431" v="17" actId="20577"/>
      <pc:docMkLst>
        <pc:docMk/>
      </pc:docMkLst>
      <pc:sldChg chg="modSp">
        <pc:chgData name="Holland, Chandler J" userId="S::jf2672bt@minnstate.edu::fcb5c82e-c6d0-4362-8573-3fd874fdb1ba" providerId="AD" clId="Web-{0D693410-1217-10D4-4797-AC4C41E34DE4}" dt="2020-09-09T14:49:21.431" v="16" actId="20577"/>
        <pc:sldMkLst>
          <pc:docMk/>
          <pc:sldMk cId="557014104" sldId="366"/>
        </pc:sldMkLst>
        <pc:spChg chg="mod">
          <ac:chgData name="Holland, Chandler J" userId="S::jf2672bt@minnstate.edu::fcb5c82e-c6d0-4362-8573-3fd874fdb1ba" providerId="AD" clId="Web-{0D693410-1217-10D4-4797-AC4C41E34DE4}" dt="2020-09-09T14:49:21.431" v="16" actId="20577"/>
          <ac:spMkLst>
            <pc:docMk/>
            <pc:sldMk cId="557014104" sldId="366"/>
            <ac:spMk id="3" creationId="{00000000-0000-0000-0000-000000000000}"/>
          </ac:spMkLst>
        </pc:spChg>
      </pc:sldChg>
    </pc:docChg>
  </pc:docChgLst>
  <pc:docChgLst>
    <pc:chgData name="Holland, Chandler J" userId="S::jf2672bt@minnstate.edu::fcb5c82e-c6d0-4362-8573-3fd874fdb1ba" providerId="AD" clId="Web-{D9D316E6-7AEA-A261-2C58-73D474BC1B7D}"/>
    <pc:docChg chg="addSld delSld modSld sldOrd">
      <pc:chgData name="Holland, Chandler J" userId="S::jf2672bt@minnstate.edu::fcb5c82e-c6d0-4362-8573-3fd874fdb1ba" providerId="AD" clId="Web-{D9D316E6-7AEA-A261-2C58-73D474BC1B7D}" dt="2020-09-09T14:39:34.117" v="2026"/>
      <pc:docMkLst>
        <pc:docMk/>
      </pc:docMkLst>
      <pc:sldChg chg="addSp modSp">
        <pc:chgData name="Holland, Chandler J" userId="S::jf2672bt@minnstate.edu::fcb5c82e-c6d0-4362-8573-3fd874fdb1ba" providerId="AD" clId="Web-{D9D316E6-7AEA-A261-2C58-73D474BC1B7D}" dt="2020-09-09T12:43:11.051" v="730" actId="20577"/>
        <pc:sldMkLst>
          <pc:docMk/>
          <pc:sldMk cId="557014104" sldId="366"/>
        </pc:sldMkLst>
        <pc:spChg chg="mod">
          <ac:chgData name="Holland, Chandler J" userId="S::jf2672bt@minnstate.edu::fcb5c82e-c6d0-4362-8573-3fd874fdb1ba" providerId="AD" clId="Web-{D9D316E6-7AEA-A261-2C58-73D474BC1B7D}" dt="2020-09-09T11:55:03.041" v="163" actId="20577"/>
          <ac:spMkLst>
            <pc:docMk/>
            <pc:sldMk cId="557014104" sldId="366"/>
            <ac:spMk id="2" creationId="{00000000-0000-0000-0000-000000000000}"/>
          </ac:spMkLst>
        </pc:spChg>
        <pc:spChg chg="mod">
          <ac:chgData name="Holland, Chandler J" userId="S::jf2672bt@minnstate.edu::fcb5c82e-c6d0-4362-8573-3fd874fdb1ba" providerId="AD" clId="Web-{D9D316E6-7AEA-A261-2C58-73D474BC1B7D}" dt="2020-09-09T12:43:11.051" v="730" actId="20577"/>
          <ac:spMkLst>
            <pc:docMk/>
            <pc:sldMk cId="557014104" sldId="366"/>
            <ac:spMk id="3" creationId="{00000000-0000-0000-0000-000000000000}"/>
          </ac:spMkLst>
        </pc:spChg>
        <pc:picChg chg="add mod">
          <ac:chgData name="Holland, Chandler J" userId="S::jf2672bt@minnstate.edu::fcb5c82e-c6d0-4362-8573-3fd874fdb1ba" providerId="AD" clId="Web-{D9D316E6-7AEA-A261-2C58-73D474BC1B7D}" dt="2020-09-09T12:07:08.680" v="408" actId="1076"/>
          <ac:picMkLst>
            <pc:docMk/>
            <pc:sldMk cId="557014104" sldId="366"/>
            <ac:picMk id="4" creationId="{DF6EC5BA-CE4D-4BAB-B68C-927AC198E598}"/>
          </ac:picMkLst>
        </pc:picChg>
        <pc:picChg chg="add mod">
          <ac:chgData name="Holland, Chandler J" userId="S::jf2672bt@minnstate.edu::fcb5c82e-c6d0-4362-8573-3fd874fdb1ba" providerId="AD" clId="Web-{D9D316E6-7AEA-A261-2C58-73D474BC1B7D}" dt="2020-09-09T12:07:11.992" v="409" actId="14100"/>
          <ac:picMkLst>
            <pc:docMk/>
            <pc:sldMk cId="557014104" sldId="366"/>
            <ac:picMk id="5" creationId="{095DAB5A-6C20-4D09-B9FA-A02EA260E6DC}"/>
          </ac:picMkLst>
        </pc:picChg>
      </pc:sldChg>
      <pc:sldChg chg="addSp delSp modSp">
        <pc:chgData name="Holland, Chandler J" userId="S::jf2672bt@minnstate.edu::fcb5c82e-c6d0-4362-8573-3fd874fdb1ba" providerId="AD" clId="Web-{D9D316E6-7AEA-A261-2C58-73D474BC1B7D}" dt="2020-09-09T11:54:04.932" v="149" actId="20577"/>
        <pc:sldMkLst>
          <pc:docMk/>
          <pc:sldMk cId="3551061353" sldId="368"/>
        </pc:sldMkLst>
        <pc:spChg chg="mod">
          <ac:chgData name="Holland, Chandler J" userId="S::jf2672bt@minnstate.edu::fcb5c82e-c6d0-4362-8573-3fd874fdb1ba" providerId="AD" clId="Web-{D9D316E6-7AEA-A261-2C58-73D474BC1B7D}" dt="2020-09-09T11:54:04.932" v="149" actId="20577"/>
          <ac:spMkLst>
            <pc:docMk/>
            <pc:sldMk cId="3551061353" sldId="368"/>
            <ac:spMk id="2" creationId="{00000000-0000-0000-0000-000000000000}"/>
          </ac:spMkLst>
        </pc:spChg>
        <pc:spChg chg="mod">
          <ac:chgData name="Holland, Chandler J" userId="S::jf2672bt@minnstate.edu::fcb5c82e-c6d0-4362-8573-3fd874fdb1ba" providerId="AD" clId="Web-{D9D316E6-7AEA-A261-2C58-73D474BC1B7D}" dt="2020-09-09T11:49:04.058" v="33" actId="20577"/>
          <ac:spMkLst>
            <pc:docMk/>
            <pc:sldMk cId="3551061353" sldId="368"/>
            <ac:spMk id="5" creationId="{B0123A36-DB32-4298-A12A-1F8B66C3523E}"/>
          </ac:spMkLst>
        </pc:spChg>
        <pc:graphicFrameChg chg="add del mod modGraphic">
          <ac:chgData name="Holland, Chandler J" userId="S::jf2672bt@minnstate.edu::fcb5c82e-c6d0-4362-8573-3fd874fdb1ba" providerId="AD" clId="Web-{D9D316E6-7AEA-A261-2C58-73D474BC1B7D}" dt="2020-09-09T11:47:31.870" v="16"/>
          <ac:graphicFrameMkLst>
            <pc:docMk/>
            <pc:sldMk cId="3551061353" sldId="368"/>
            <ac:graphicFrameMk id="6" creationId="{BCA8431B-B722-49CD-AB33-7FD01E9E280C}"/>
          </ac:graphicFrameMkLst>
        </pc:graphicFrameChg>
        <pc:graphicFrameChg chg="add del mod modGraphic">
          <ac:chgData name="Holland, Chandler J" userId="S::jf2672bt@minnstate.edu::fcb5c82e-c6d0-4362-8573-3fd874fdb1ba" providerId="AD" clId="Web-{D9D316E6-7AEA-A261-2C58-73D474BC1B7D}" dt="2020-09-09T11:50:58.464" v="61"/>
          <ac:graphicFrameMkLst>
            <pc:docMk/>
            <pc:sldMk cId="3551061353" sldId="368"/>
            <ac:graphicFrameMk id="8" creationId="{0A74C40C-FBA0-4616-B5D1-567140D74BE4}"/>
          </ac:graphicFrameMkLst>
        </pc:graphicFrameChg>
      </pc:sldChg>
      <pc:sldChg chg="modSp del">
        <pc:chgData name="Holland, Chandler J" userId="S::jf2672bt@minnstate.edu::fcb5c82e-c6d0-4362-8573-3fd874fdb1ba" providerId="AD" clId="Web-{D9D316E6-7AEA-A261-2C58-73D474BC1B7D}" dt="2020-09-09T14:39:34.117" v="2026"/>
        <pc:sldMkLst>
          <pc:docMk/>
          <pc:sldMk cId="343019345" sldId="369"/>
        </pc:sldMkLst>
        <pc:spChg chg="mod">
          <ac:chgData name="Holland, Chandler J" userId="S::jf2672bt@minnstate.edu::fcb5c82e-c6d0-4362-8573-3fd874fdb1ba" providerId="AD" clId="Web-{D9D316E6-7AEA-A261-2C58-73D474BC1B7D}" dt="2020-09-09T12:51:20.209" v="959" actId="20577"/>
          <ac:spMkLst>
            <pc:docMk/>
            <pc:sldMk cId="343019345" sldId="369"/>
            <ac:spMk id="2" creationId="{00000000-0000-0000-0000-000000000000}"/>
          </ac:spMkLst>
        </pc:spChg>
      </pc:sldChg>
      <pc:sldChg chg="addSp delSp modSp add replId">
        <pc:chgData name="Holland, Chandler J" userId="S::jf2672bt@minnstate.edu::fcb5c82e-c6d0-4362-8573-3fd874fdb1ba" providerId="AD" clId="Web-{D9D316E6-7AEA-A261-2C58-73D474BC1B7D}" dt="2020-09-09T13:50:39.128" v="1729" actId="1076"/>
        <pc:sldMkLst>
          <pc:docMk/>
          <pc:sldMk cId="1160932321" sldId="383"/>
        </pc:sldMkLst>
        <pc:spChg chg="mod">
          <ac:chgData name="Holland, Chandler J" userId="S::jf2672bt@minnstate.edu::fcb5c82e-c6d0-4362-8573-3fd874fdb1ba" providerId="AD" clId="Web-{D9D316E6-7AEA-A261-2C58-73D474BC1B7D}" dt="2020-09-09T12:10:21.320" v="428" actId="20577"/>
          <ac:spMkLst>
            <pc:docMk/>
            <pc:sldMk cId="1160932321" sldId="383"/>
            <ac:spMk id="2" creationId="{00000000-0000-0000-0000-000000000000}"/>
          </ac:spMkLst>
        </pc:spChg>
        <pc:spChg chg="mod">
          <ac:chgData name="Holland, Chandler J" userId="S::jf2672bt@minnstate.edu::fcb5c82e-c6d0-4362-8573-3fd874fdb1ba" providerId="AD" clId="Web-{D9D316E6-7AEA-A261-2C58-73D474BC1B7D}" dt="2020-09-09T13:50:21.738" v="1725" actId="20577"/>
          <ac:spMkLst>
            <pc:docMk/>
            <pc:sldMk cId="1160932321" sldId="383"/>
            <ac:spMk id="3" creationId="{00000000-0000-0000-0000-000000000000}"/>
          </ac:spMkLst>
        </pc:spChg>
        <pc:picChg chg="add mod">
          <ac:chgData name="Holland, Chandler J" userId="S::jf2672bt@minnstate.edu::fcb5c82e-c6d0-4362-8573-3fd874fdb1ba" providerId="AD" clId="Web-{D9D316E6-7AEA-A261-2C58-73D474BC1B7D}" dt="2020-09-09T13:50:39.128" v="1729" actId="1076"/>
          <ac:picMkLst>
            <pc:docMk/>
            <pc:sldMk cId="1160932321" sldId="383"/>
            <ac:picMk id="4" creationId="{2502C3C2-9ED7-409B-BA21-44088BE1CDEC}"/>
          </ac:picMkLst>
        </pc:picChg>
        <pc:picChg chg="del mod">
          <ac:chgData name="Holland, Chandler J" userId="S::jf2672bt@minnstate.edu::fcb5c82e-c6d0-4362-8573-3fd874fdb1ba" providerId="AD" clId="Web-{D9D316E6-7AEA-A261-2C58-73D474BC1B7D}" dt="2020-09-09T12:23:30.193" v="587"/>
          <ac:picMkLst>
            <pc:docMk/>
            <pc:sldMk cId="1160932321" sldId="383"/>
            <ac:picMk id="4" creationId="{DF6EC5BA-CE4D-4BAB-B68C-927AC198E598}"/>
          </ac:picMkLst>
        </pc:picChg>
        <pc:picChg chg="del mod">
          <ac:chgData name="Holland, Chandler J" userId="S::jf2672bt@minnstate.edu::fcb5c82e-c6d0-4362-8573-3fd874fdb1ba" providerId="AD" clId="Web-{D9D316E6-7AEA-A261-2C58-73D474BC1B7D}" dt="2020-09-09T12:23:27.693" v="586"/>
          <ac:picMkLst>
            <pc:docMk/>
            <pc:sldMk cId="1160932321" sldId="383"/>
            <ac:picMk id="5" creationId="{095DAB5A-6C20-4D09-B9FA-A02EA260E6DC}"/>
          </ac:picMkLst>
        </pc:picChg>
      </pc:sldChg>
      <pc:sldChg chg="addSp delSp modSp add ord replId">
        <pc:chgData name="Holland, Chandler J" userId="S::jf2672bt@minnstate.edu::fcb5c82e-c6d0-4362-8573-3fd874fdb1ba" providerId="AD" clId="Web-{D9D316E6-7AEA-A261-2C58-73D474BC1B7D}" dt="2020-09-09T13:38:54.707" v="1617" actId="1076"/>
        <pc:sldMkLst>
          <pc:docMk/>
          <pc:sldMk cId="1436140879" sldId="384"/>
        </pc:sldMkLst>
        <pc:spChg chg="mod">
          <ac:chgData name="Holland, Chandler J" userId="S::jf2672bt@minnstate.edu::fcb5c82e-c6d0-4362-8573-3fd874fdb1ba" providerId="AD" clId="Web-{D9D316E6-7AEA-A261-2C58-73D474BC1B7D}" dt="2020-09-09T12:57:25.368" v="1282" actId="20577"/>
          <ac:spMkLst>
            <pc:docMk/>
            <pc:sldMk cId="1436140879" sldId="384"/>
            <ac:spMk id="2" creationId="{00000000-0000-0000-0000-000000000000}"/>
          </ac:spMkLst>
        </pc:spChg>
        <pc:spChg chg="mod">
          <ac:chgData name="Holland, Chandler J" userId="S::jf2672bt@minnstate.edu::fcb5c82e-c6d0-4362-8573-3fd874fdb1ba" providerId="AD" clId="Web-{D9D316E6-7AEA-A261-2C58-73D474BC1B7D}" dt="2020-09-09T13:35:12.770" v="1600" actId="20577"/>
          <ac:spMkLst>
            <pc:docMk/>
            <pc:sldMk cId="1436140879" sldId="384"/>
            <ac:spMk id="3" creationId="{00000000-0000-0000-0000-000000000000}"/>
          </ac:spMkLst>
        </pc:spChg>
        <pc:picChg chg="del">
          <ac:chgData name="Holland, Chandler J" userId="S::jf2672bt@minnstate.edu::fcb5c82e-c6d0-4362-8573-3fd874fdb1ba" providerId="AD" clId="Web-{D9D316E6-7AEA-A261-2C58-73D474BC1B7D}" dt="2020-09-09T12:51:50.178" v="983"/>
          <ac:picMkLst>
            <pc:docMk/>
            <pc:sldMk cId="1436140879" sldId="384"/>
            <ac:picMk id="4" creationId="{2502C3C2-9ED7-409B-BA21-44088BE1CDEC}"/>
          </ac:picMkLst>
        </pc:picChg>
        <pc:picChg chg="add mod">
          <ac:chgData name="Holland, Chandler J" userId="S::jf2672bt@minnstate.edu::fcb5c82e-c6d0-4362-8573-3fd874fdb1ba" providerId="AD" clId="Web-{D9D316E6-7AEA-A261-2C58-73D474BC1B7D}" dt="2020-09-09T13:38:54.707" v="1617" actId="1076"/>
          <ac:picMkLst>
            <pc:docMk/>
            <pc:sldMk cId="1436140879" sldId="384"/>
            <ac:picMk id="4" creationId="{7C0BF4A8-5948-4890-BF27-CCC6A8DB6E38}"/>
          </ac:picMkLst>
        </pc:picChg>
        <pc:picChg chg="add mod">
          <ac:chgData name="Holland, Chandler J" userId="S::jf2672bt@minnstate.edu::fcb5c82e-c6d0-4362-8573-3fd874fdb1ba" providerId="AD" clId="Web-{D9D316E6-7AEA-A261-2C58-73D474BC1B7D}" dt="2020-09-09T13:38:38.973" v="1615" actId="1076"/>
          <ac:picMkLst>
            <pc:docMk/>
            <pc:sldMk cId="1436140879" sldId="384"/>
            <ac:picMk id="5" creationId="{DA0560FF-EC76-444D-A2D3-D07284357FA4}"/>
          </ac:picMkLst>
        </pc:picChg>
        <pc:picChg chg="add mod">
          <ac:chgData name="Holland, Chandler J" userId="S::jf2672bt@minnstate.edu::fcb5c82e-c6d0-4362-8573-3fd874fdb1ba" providerId="AD" clId="Web-{D9D316E6-7AEA-A261-2C58-73D474BC1B7D}" dt="2020-09-09T13:38:30.254" v="1613" actId="14100"/>
          <ac:picMkLst>
            <pc:docMk/>
            <pc:sldMk cId="1436140879" sldId="384"/>
            <ac:picMk id="6" creationId="{CF8B95A2-F295-4530-AE38-D245C4565A32}"/>
          </ac:picMkLst>
        </pc:picChg>
      </pc:sldChg>
      <pc:sldChg chg="addSp delSp modSp add replId">
        <pc:chgData name="Holland, Chandler J" userId="S::jf2672bt@minnstate.edu::fcb5c82e-c6d0-4362-8573-3fd874fdb1ba" providerId="AD" clId="Web-{D9D316E6-7AEA-A261-2C58-73D474BC1B7D}" dt="2020-09-09T14:01:54.745" v="1890" actId="20577"/>
        <pc:sldMkLst>
          <pc:docMk/>
          <pc:sldMk cId="589261375" sldId="385"/>
        </pc:sldMkLst>
        <pc:spChg chg="mod">
          <ac:chgData name="Holland, Chandler J" userId="S::jf2672bt@minnstate.edu::fcb5c82e-c6d0-4362-8573-3fd874fdb1ba" providerId="AD" clId="Web-{D9D316E6-7AEA-A261-2C58-73D474BC1B7D}" dt="2020-09-09T13:58:14.737" v="1795" actId="14100"/>
          <ac:spMkLst>
            <pc:docMk/>
            <pc:sldMk cId="589261375" sldId="385"/>
            <ac:spMk id="2" creationId="{00000000-0000-0000-0000-000000000000}"/>
          </ac:spMkLst>
        </pc:spChg>
        <pc:spChg chg="mod">
          <ac:chgData name="Holland, Chandler J" userId="S::jf2672bt@minnstate.edu::fcb5c82e-c6d0-4362-8573-3fd874fdb1ba" providerId="AD" clId="Web-{D9D316E6-7AEA-A261-2C58-73D474BC1B7D}" dt="2020-09-09T14:01:54.745" v="1890" actId="20577"/>
          <ac:spMkLst>
            <pc:docMk/>
            <pc:sldMk cId="589261375" sldId="385"/>
            <ac:spMk id="3" creationId="{00000000-0000-0000-0000-000000000000}"/>
          </ac:spMkLst>
        </pc:spChg>
        <pc:picChg chg="del">
          <ac:chgData name="Holland, Chandler J" userId="S::jf2672bt@minnstate.edu::fcb5c82e-c6d0-4362-8573-3fd874fdb1ba" providerId="AD" clId="Web-{D9D316E6-7AEA-A261-2C58-73D474BC1B7D}" dt="2020-09-09T13:53:10.378" v="1767"/>
          <ac:picMkLst>
            <pc:docMk/>
            <pc:sldMk cId="589261375" sldId="385"/>
            <ac:picMk id="4" creationId="{7C0BF4A8-5948-4890-BF27-CCC6A8DB6E38}"/>
          </ac:picMkLst>
        </pc:picChg>
        <pc:picChg chg="del">
          <ac:chgData name="Holland, Chandler J" userId="S::jf2672bt@minnstate.edu::fcb5c82e-c6d0-4362-8573-3fd874fdb1ba" providerId="AD" clId="Web-{D9D316E6-7AEA-A261-2C58-73D474BC1B7D}" dt="2020-09-09T13:53:09.487" v="1766"/>
          <ac:picMkLst>
            <pc:docMk/>
            <pc:sldMk cId="589261375" sldId="385"/>
            <ac:picMk id="5" creationId="{DA0560FF-EC76-444D-A2D3-D07284357FA4}"/>
          </ac:picMkLst>
        </pc:picChg>
        <pc:picChg chg="del">
          <ac:chgData name="Holland, Chandler J" userId="S::jf2672bt@minnstate.edu::fcb5c82e-c6d0-4362-8573-3fd874fdb1ba" providerId="AD" clId="Web-{D9D316E6-7AEA-A261-2C58-73D474BC1B7D}" dt="2020-09-09T13:53:08.581" v="1765"/>
          <ac:picMkLst>
            <pc:docMk/>
            <pc:sldMk cId="589261375" sldId="385"/>
            <ac:picMk id="6" creationId="{CF8B95A2-F295-4530-AE38-D245C4565A32}"/>
          </ac:picMkLst>
        </pc:picChg>
        <pc:picChg chg="add mod">
          <ac:chgData name="Holland, Chandler J" userId="S::jf2672bt@minnstate.edu::fcb5c82e-c6d0-4362-8573-3fd874fdb1ba" providerId="AD" clId="Web-{D9D316E6-7AEA-A261-2C58-73D474BC1B7D}" dt="2020-09-09T13:58:51.112" v="1802" actId="1076"/>
          <ac:picMkLst>
            <pc:docMk/>
            <pc:sldMk cId="589261375" sldId="385"/>
            <ac:picMk id="7" creationId="{3D057851-A11E-4C01-9441-20867AFB5DED}"/>
          </ac:picMkLst>
        </pc:picChg>
      </pc:sldChg>
      <pc:sldChg chg="addSp delSp modSp add replId">
        <pc:chgData name="Holland, Chandler J" userId="S::jf2672bt@minnstate.edu::fcb5c82e-c6d0-4362-8573-3fd874fdb1ba" providerId="AD" clId="Web-{D9D316E6-7AEA-A261-2C58-73D474BC1B7D}" dt="2020-09-09T14:02:01.862" v="1893" actId="20577"/>
        <pc:sldMkLst>
          <pc:docMk/>
          <pc:sldMk cId="781684986" sldId="386"/>
        </pc:sldMkLst>
        <pc:spChg chg="mod">
          <ac:chgData name="Holland, Chandler J" userId="S::jf2672bt@minnstate.edu::fcb5c82e-c6d0-4362-8573-3fd874fdb1ba" providerId="AD" clId="Web-{D9D316E6-7AEA-A261-2C58-73D474BC1B7D}" dt="2020-09-09T13:59:32.003" v="1814" actId="20577"/>
          <ac:spMkLst>
            <pc:docMk/>
            <pc:sldMk cId="781684986" sldId="386"/>
            <ac:spMk id="2" creationId="{00000000-0000-0000-0000-000000000000}"/>
          </ac:spMkLst>
        </pc:spChg>
        <pc:spChg chg="mod">
          <ac:chgData name="Holland, Chandler J" userId="S::jf2672bt@minnstate.edu::fcb5c82e-c6d0-4362-8573-3fd874fdb1ba" providerId="AD" clId="Web-{D9D316E6-7AEA-A261-2C58-73D474BC1B7D}" dt="2020-09-09T14:02:01.862" v="1893" actId="20577"/>
          <ac:spMkLst>
            <pc:docMk/>
            <pc:sldMk cId="781684986" sldId="386"/>
            <ac:spMk id="3" creationId="{00000000-0000-0000-0000-000000000000}"/>
          </ac:spMkLst>
        </pc:spChg>
        <pc:picChg chg="add mod">
          <ac:chgData name="Holland, Chandler J" userId="S::jf2672bt@minnstate.edu::fcb5c82e-c6d0-4362-8573-3fd874fdb1ba" providerId="AD" clId="Web-{D9D316E6-7AEA-A261-2C58-73D474BC1B7D}" dt="2020-09-09T14:01:31.924" v="1889" actId="14100"/>
          <ac:picMkLst>
            <pc:docMk/>
            <pc:sldMk cId="781684986" sldId="386"/>
            <ac:picMk id="4" creationId="{114EA943-3D80-4A73-A12B-30601673BDCC}"/>
          </ac:picMkLst>
        </pc:picChg>
        <pc:picChg chg="del">
          <ac:chgData name="Holland, Chandler J" userId="S::jf2672bt@minnstate.edu::fcb5c82e-c6d0-4362-8573-3fd874fdb1ba" providerId="AD" clId="Web-{D9D316E6-7AEA-A261-2C58-73D474BC1B7D}" dt="2020-09-09T14:00:28.987" v="1884"/>
          <ac:picMkLst>
            <pc:docMk/>
            <pc:sldMk cId="781684986" sldId="386"/>
            <ac:picMk id="7" creationId="{3D057851-A11E-4C01-9441-20867AFB5DED}"/>
          </ac:picMkLst>
        </pc:picChg>
      </pc:sldChg>
      <pc:sldChg chg="addSp delSp modSp add replId">
        <pc:chgData name="Holland, Chandler J" userId="S::jf2672bt@minnstate.edu::fcb5c82e-c6d0-4362-8573-3fd874fdb1ba" providerId="AD" clId="Web-{D9D316E6-7AEA-A261-2C58-73D474BC1B7D}" dt="2020-09-09T14:36:02.075" v="1962" actId="1076"/>
        <pc:sldMkLst>
          <pc:docMk/>
          <pc:sldMk cId="2974587185" sldId="387"/>
        </pc:sldMkLst>
        <pc:spChg chg="mod">
          <ac:chgData name="Holland, Chandler J" userId="S::jf2672bt@minnstate.edu::fcb5c82e-c6d0-4362-8573-3fd874fdb1ba" providerId="AD" clId="Web-{D9D316E6-7AEA-A261-2C58-73D474BC1B7D}" dt="2020-09-09T14:35:47.324" v="1959" actId="20577"/>
          <ac:spMkLst>
            <pc:docMk/>
            <pc:sldMk cId="2974587185" sldId="387"/>
            <ac:spMk id="3" creationId="{00000000-0000-0000-0000-000000000000}"/>
          </ac:spMkLst>
        </pc:spChg>
        <pc:picChg chg="del">
          <ac:chgData name="Holland, Chandler J" userId="S::jf2672bt@minnstate.edu::fcb5c82e-c6d0-4362-8573-3fd874fdb1ba" providerId="AD" clId="Web-{D9D316E6-7AEA-A261-2C58-73D474BC1B7D}" dt="2020-09-09T14:35:05.572" v="1897"/>
          <ac:picMkLst>
            <pc:docMk/>
            <pc:sldMk cId="2974587185" sldId="387"/>
            <ac:picMk id="4" creationId="{114EA943-3D80-4A73-A12B-30601673BDCC}"/>
          </ac:picMkLst>
        </pc:picChg>
        <pc:picChg chg="add mod">
          <ac:chgData name="Holland, Chandler J" userId="S::jf2672bt@minnstate.edu::fcb5c82e-c6d0-4362-8573-3fd874fdb1ba" providerId="AD" clId="Web-{D9D316E6-7AEA-A261-2C58-73D474BC1B7D}" dt="2020-09-09T14:36:02.075" v="1962" actId="1076"/>
          <ac:picMkLst>
            <pc:docMk/>
            <pc:sldMk cId="2974587185" sldId="387"/>
            <ac:picMk id="5" creationId="{4F0BE78C-5747-4EE7-B7A6-9D448DED3154}"/>
          </ac:picMkLst>
        </pc:picChg>
      </pc:sldChg>
      <pc:sldChg chg="modSp add replId">
        <pc:chgData name="Holland, Chandler J" userId="S::jf2672bt@minnstate.edu::fcb5c82e-c6d0-4362-8573-3fd874fdb1ba" providerId="AD" clId="Web-{D9D316E6-7AEA-A261-2C58-73D474BC1B7D}" dt="2020-09-09T14:38:29.489" v="2025" actId="1076"/>
        <pc:sldMkLst>
          <pc:docMk/>
          <pc:sldMk cId="398509141" sldId="388"/>
        </pc:sldMkLst>
        <pc:spChg chg="mod">
          <ac:chgData name="Holland, Chandler J" userId="S::jf2672bt@minnstate.edu::fcb5c82e-c6d0-4362-8573-3fd874fdb1ba" providerId="AD" clId="Web-{D9D316E6-7AEA-A261-2C58-73D474BC1B7D}" dt="2020-09-09T14:38:19.801" v="2024" actId="14100"/>
          <ac:spMkLst>
            <pc:docMk/>
            <pc:sldMk cId="398509141" sldId="388"/>
            <ac:spMk id="3" creationId="{00000000-0000-0000-0000-000000000000}"/>
          </ac:spMkLst>
        </pc:spChg>
        <pc:picChg chg="mod">
          <ac:chgData name="Holland, Chandler J" userId="S::jf2672bt@minnstate.edu::fcb5c82e-c6d0-4362-8573-3fd874fdb1ba" providerId="AD" clId="Web-{D9D316E6-7AEA-A261-2C58-73D474BC1B7D}" dt="2020-09-09T14:38:29.489" v="2025" actId="1076"/>
          <ac:picMkLst>
            <pc:docMk/>
            <pc:sldMk cId="398509141" sldId="388"/>
            <ac:picMk id="4" creationId="{114EA943-3D80-4A73-A12B-30601673BDCC}"/>
          </ac:picMkLst>
        </pc:picChg>
      </pc:sldChg>
    </pc:docChg>
  </pc:docChgLst>
  <pc:docChgLst>
    <pc:chgData name="Eccles, Jennifer D" userId="9dc9abac-bb12-4523-9e9e-31b4c0055064" providerId="ADAL" clId="{C93B168D-839B-4F31-903E-DD0F6A93D133}"/>
    <pc:docChg chg="undo redo custSel mod addSld delSld modSld sldOrd">
      <pc:chgData name="Eccles, Jennifer D" userId="9dc9abac-bb12-4523-9e9e-31b4c0055064" providerId="ADAL" clId="{C93B168D-839B-4F31-903E-DD0F6A93D133}" dt="2020-09-09T17:37:42.408" v="1333" actId="255"/>
      <pc:docMkLst>
        <pc:docMk/>
      </pc:docMkLst>
      <pc:sldChg chg="modNotesTx">
        <pc:chgData name="Eccles, Jennifer D" userId="9dc9abac-bb12-4523-9e9e-31b4c0055064" providerId="ADAL" clId="{C93B168D-839B-4F31-903E-DD0F6A93D133}" dt="2020-09-03T18:21:13.636" v="42" actId="33524"/>
        <pc:sldMkLst>
          <pc:docMk/>
          <pc:sldMk cId="3536247981" sldId="356"/>
        </pc:sldMkLst>
      </pc:sldChg>
      <pc:sldChg chg="delSp modSp mod">
        <pc:chgData name="Eccles, Jennifer D" userId="9dc9abac-bb12-4523-9e9e-31b4c0055064" providerId="ADAL" clId="{C93B168D-839B-4F31-903E-DD0F6A93D133}" dt="2020-09-03T18:20:49.190" v="39" actId="21"/>
        <pc:sldMkLst>
          <pc:docMk/>
          <pc:sldMk cId="3906088308" sldId="364"/>
        </pc:sldMkLst>
        <pc:spChg chg="mod">
          <ac:chgData name="Eccles, Jennifer D" userId="9dc9abac-bb12-4523-9e9e-31b4c0055064" providerId="ADAL" clId="{C93B168D-839B-4F31-903E-DD0F6A93D133}" dt="2020-09-03T18:19:55.841" v="16" actId="20577"/>
          <ac:spMkLst>
            <pc:docMk/>
            <pc:sldMk cId="3906088308" sldId="364"/>
            <ac:spMk id="2" creationId="{00000000-0000-0000-0000-000000000000}"/>
          </ac:spMkLst>
        </pc:spChg>
        <pc:spChg chg="del">
          <ac:chgData name="Eccles, Jennifer D" userId="9dc9abac-bb12-4523-9e9e-31b4c0055064" providerId="ADAL" clId="{C93B168D-839B-4F31-903E-DD0F6A93D133}" dt="2020-09-03T18:20:05.406" v="17" actId="21"/>
          <ac:spMkLst>
            <pc:docMk/>
            <pc:sldMk cId="3906088308" sldId="364"/>
            <ac:spMk id="3" creationId="{00000000-0000-0000-0000-000000000000}"/>
          </ac:spMkLst>
        </pc:spChg>
        <pc:spChg chg="del">
          <ac:chgData name="Eccles, Jennifer D" userId="9dc9abac-bb12-4523-9e9e-31b4c0055064" providerId="ADAL" clId="{C93B168D-839B-4F31-903E-DD0F6A93D133}" dt="2020-09-03T18:20:45.260" v="38" actId="21"/>
          <ac:spMkLst>
            <pc:docMk/>
            <pc:sldMk cId="3906088308" sldId="364"/>
            <ac:spMk id="4" creationId="{00000000-0000-0000-0000-000000000000}"/>
          </ac:spMkLst>
        </pc:spChg>
        <pc:spChg chg="del">
          <ac:chgData name="Eccles, Jennifer D" userId="9dc9abac-bb12-4523-9e9e-31b4c0055064" providerId="ADAL" clId="{C93B168D-839B-4F31-903E-DD0F6A93D133}" dt="2020-09-03T18:20:49.190" v="39" actId="21"/>
          <ac:spMkLst>
            <pc:docMk/>
            <pc:sldMk cId="3906088308" sldId="364"/>
            <ac:spMk id="5" creationId="{00000000-0000-0000-0000-000000000000}"/>
          </ac:spMkLst>
        </pc:spChg>
        <pc:spChg chg="mod">
          <ac:chgData name="Eccles, Jennifer D" userId="9dc9abac-bb12-4523-9e9e-31b4c0055064" providerId="ADAL" clId="{C93B168D-839B-4F31-903E-DD0F6A93D133}" dt="2020-09-03T18:20:12.463" v="37" actId="20577"/>
          <ac:spMkLst>
            <pc:docMk/>
            <pc:sldMk cId="3906088308" sldId="364"/>
            <ac:spMk id="6" creationId="{00000000-0000-0000-0000-000000000000}"/>
          </ac:spMkLst>
        </pc:spChg>
      </pc:sldChg>
      <pc:sldChg chg="addSp modSp mod">
        <pc:chgData name="Eccles, Jennifer D" userId="9dc9abac-bb12-4523-9e9e-31b4c0055064" providerId="ADAL" clId="{C93B168D-839B-4F31-903E-DD0F6A93D133}" dt="2020-09-03T19:52:15.649" v="927" actId="1076"/>
        <pc:sldMkLst>
          <pc:docMk/>
          <pc:sldMk cId="1614043971" sldId="365"/>
        </pc:sldMkLst>
        <pc:picChg chg="add mod">
          <ac:chgData name="Eccles, Jennifer D" userId="9dc9abac-bb12-4523-9e9e-31b4c0055064" providerId="ADAL" clId="{C93B168D-839B-4F31-903E-DD0F6A93D133}" dt="2020-09-03T19:52:15.649" v="927" actId="1076"/>
          <ac:picMkLst>
            <pc:docMk/>
            <pc:sldMk cId="1614043971" sldId="365"/>
            <ac:picMk id="3" creationId="{ADF1253D-62E6-4F55-AB4E-E71705C3079E}"/>
          </ac:picMkLst>
        </pc:picChg>
      </pc:sldChg>
      <pc:sldChg chg="addSp delSp modSp mod">
        <pc:chgData name="Eccles, Jennifer D" userId="9dc9abac-bb12-4523-9e9e-31b4c0055064" providerId="ADAL" clId="{C93B168D-839B-4F31-903E-DD0F6A93D133}" dt="2020-09-03T19:51:51.627" v="921" actId="478"/>
        <pc:sldMkLst>
          <pc:docMk/>
          <pc:sldMk cId="557014104" sldId="366"/>
        </pc:sldMkLst>
        <pc:picChg chg="add del mod">
          <ac:chgData name="Eccles, Jennifer D" userId="9dc9abac-bb12-4523-9e9e-31b4c0055064" providerId="ADAL" clId="{C93B168D-839B-4F31-903E-DD0F6A93D133}" dt="2020-09-03T19:51:51.627" v="921" actId="478"/>
          <ac:picMkLst>
            <pc:docMk/>
            <pc:sldMk cId="557014104" sldId="366"/>
            <ac:picMk id="5" creationId="{E797CCFE-5251-4F05-AB1E-04180510CC94}"/>
          </ac:picMkLst>
        </pc:picChg>
      </pc:sldChg>
      <pc:sldChg chg="addSp delSp modSp mod chgLayout">
        <pc:chgData name="Eccles, Jennifer D" userId="9dc9abac-bb12-4523-9e9e-31b4c0055064" providerId="ADAL" clId="{C93B168D-839B-4F31-903E-DD0F6A93D133}" dt="2020-09-03T18:22:18.559" v="82" actId="21"/>
        <pc:sldMkLst>
          <pc:docMk/>
          <pc:sldMk cId="3465178341" sldId="367"/>
        </pc:sldMkLst>
        <pc:spChg chg="mod ord">
          <ac:chgData name="Eccles, Jennifer D" userId="9dc9abac-bb12-4523-9e9e-31b4c0055064" providerId="ADAL" clId="{C93B168D-839B-4F31-903E-DD0F6A93D133}" dt="2020-09-03T18:22:14.336" v="81" actId="700"/>
          <ac:spMkLst>
            <pc:docMk/>
            <pc:sldMk cId="3465178341" sldId="367"/>
            <ac:spMk id="2" creationId="{00000000-0000-0000-0000-000000000000}"/>
          </ac:spMkLst>
        </pc:spChg>
        <pc:spChg chg="del">
          <ac:chgData name="Eccles, Jennifer D" userId="9dc9abac-bb12-4523-9e9e-31b4c0055064" providerId="ADAL" clId="{C93B168D-839B-4F31-903E-DD0F6A93D133}" dt="2020-09-03T18:22:14.336" v="81" actId="700"/>
          <ac:spMkLst>
            <pc:docMk/>
            <pc:sldMk cId="3465178341" sldId="367"/>
            <ac:spMk id="3" creationId="{00000000-0000-0000-0000-000000000000}"/>
          </ac:spMkLst>
        </pc:spChg>
        <pc:spChg chg="add del mod ord">
          <ac:chgData name="Eccles, Jennifer D" userId="9dc9abac-bb12-4523-9e9e-31b4c0055064" providerId="ADAL" clId="{C93B168D-839B-4F31-903E-DD0F6A93D133}" dt="2020-09-03T18:22:18.559" v="82" actId="21"/>
          <ac:spMkLst>
            <pc:docMk/>
            <pc:sldMk cId="3465178341" sldId="367"/>
            <ac:spMk id="5" creationId="{14D3521A-ED9C-4871-8AB7-FA1D997AFF23}"/>
          </ac:spMkLst>
        </pc:spChg>
      </pc:sldChg>
      <pc:sldChg chg="addSp delSp modSp mod chgLayout">
        <pc:chgData name="Eccles, Jennifer D" userId="9dc9abac-bb12-4523-9e9e-31b4c0055064" providerId="ADAL" clId="{C93B168D-839B-4F31-903E-DD0F6A93D133}" dt="2020-09-03T18:52:25.002" v="680" actId="20577"/>
        <pc:sldMkLst>
          <pc:docMk/>
          <pc:sldMk cId="3551061353" sldId="368"/>
        </pc:sldMkLst>
        <pc:spChg chg="mod ord">
          <ac:chgData name="Eccles, Jennifer D" userId="9dc9abac-bb12-4523-9e9e-31b4c0055064" providerId="ADAL" clId="{C93B168D-839B-4F31-903E-DD0F6A93D133}" dt="2020-09-03T18:52:19.803" v="664" actId="700"/>
          <ac:spMkLst>
            <pc:docMk/>
            <pc:sldMk cId="3551061353" sldId="368"/>
            <ac:spMk id="2" creationId="{00000000-0000-0000-0000-000000000000}"/>
          </ac:spMkLst>
        </pc:spChg>
        <pc:spChg chg="del">
          <ac:chgData name="Eccles, Jennifer D" userId="9dc9abac-bb12-4523-9e9e-31b4c0055064" providerId="ADAL" clId="{C93B168D-839B-4F31-903E-DD0F6A93D133}" dt="2020-09-03T18:50:46.710" v="622" actId="21"/>
          <ac:spMkLst>
            <pc:docMk/>
            <pc:sldMk cId="3551061353" sldId="368"/>
            <ac:spMk id="3" creationId="{00000000-0000-0000-0000-000000000000}"/>
          </ac:spMkLst>
        </pc:spChg>
        <pc:spChg chg="add mod ord">
          <ac:chgData name="Eccles, Jennifer D" userId="9dc9abac-bb12-4523-9e9e-31b4c0055064" providerId="ADAL" clId="{C93B168D-839B-4F31-903E-DD0F6A93D133}" dt="2020-09-03T18:52:25.002" v="680" actId="20577"/>
          <ac:spMkLst>
            <pc:docMk/>
            <pc:sldMk cId="3551061353" sldId="368"/>
            <ac:spMk id="5" creationId="{B0123A36-DB32-4298-A12A-1F8B66C3523E}"/>
          </ac:spMkLst>
        </pc:spChg>
      </pc:sldChg>
      <pc:sldChg chg="addSp delSp modSp new mod modClrScheme chgLayout">
        <pc:chgData name="Eccles, Jennifer D" userId="9dc9abac-bb12-4523-9e9e-31b4c0055064" providerId="ADAL" clId="{C93B168D-839B-4F31-903E-DD0F6A93D133}" dt="2020-09-03T19:51:13.124" v="915" actId="1076"/>
        <pc:sldMkLst>
          <pc:docMk/>
          <pc:sldMk cId="3273461277" sldId="370"/>
        </pc:sldMkLst>
        <pc:spChg chg="del mod ord">
          <ac:chgData name="Eccles, Jennifer D" userId="9dc9abac-bb12-4523-9e9e-31b4c0055064" providerId="ADAL" clId="{C93B168D-839B-4F31-903E-DD0F6A93D133}" dt="2020-09-03T18:22:32.997" v="84" actId="700"/>
          <ac:spMkLst>
            <pc:docMk/>
            <pc:sldMk cId="3273461277" sldId="370"/>
            <ac:spMk id="2" creationId="{903646BC-57EB-4115-BBE7-A55030C3E107}"/>
          </ac:spMkLst>
        </pc:spChg>
        <pc:spChg chg="add mod ord">
          <ac:chgData name="Eccles, Jennifer D" userId="9dc9abac-bb12-4523-9e9e-31b4c0055064" providerId="ADAL" clId="{C93B168D-839B-4F31-903E-DD0F6A93D133}" dt="2020-09-03T19:51:07.085" v="912" actId="1076"/>
          <ac:spMkLst>
            <pc:docMk/>
            <pc:sldMk cId="3273461277" sldId="370"/>
            <ac:spMk id="3" creationId="{4CF2AAD3-7984-473A-B996-98D03B7436F6}"/>
          </ac:spMkLst>
        </pc:spChg>
        <pc:spChg chg="add mod ord">
          <ac:chgData name="Eccles, Jennifer D" userId="9dc9abac-bb12-4523-9e9e-31b4c0055064" providerId="ADAL" clId="{C93B168D-839B-4F31-903E-DD0F6A93D133}" dt="2020-09-03T19:01:11.408" v="904" actId="20577"/>
          <ac:spMkLst>
            <pc:docMk/>
            <pc:sldMk cId="3273461277" sldId="370"/>
            <ac:spMk id="4" creationId="{1995336A-6EA4-4D15-865C-3552DCA66BDC}"/>
          </ac:spMkLst>
        </pc:spChg>
        <pc:picChg chg="add mod">
          <ac:chgData name="Eccles, Jennifer D" userId="9dc9abac-bb12-4523-9e9e-31b4c0055064" providerId="ADAL" clId="{C93B168D-839B-4F31-903E-DD0F6A93D133}" dt="2020-09-03T19:51:13.124" v="915" actId="1076"/>
          <ac:picMkLst>
            <pc:docMk/>
            <pc:sldMk cId="3273461277" sldId="370"/>
            <ac:picMk id="6" creationId="{A6F221D2-181C-40A8-A3AB-61BC9A1B8EE2}"/>
          </ac:picMkLst>
        </pc:picChg>
      </pc:sldChg>
      <pc:sldChg chg="addSp delSp modSp new mod modClrScheme chgLayout">
        <pc:chgData name="Eccles, Jennifer D" userId="9dc9abac-bb12-4523-9e9e-31b4c0055064" providerId="ADAL" clId="{C93B168D-839B-4F31-903E-DD0F6A93D133}" dt="2020-09-03T19:51:22.178" v="916" actId="22"/>
        <pc:sldMkLst>
          <pc:docMk/>
          <pc:sldMk cId="3139039489" sldId="371"/>
        </pc:sldMkLst>
        <pc:spChg chg="del mod ord">
          <ac:chgData name="Eccles, Jennifer D" userId="9dc9abac-bb12-4523-9e9e-31b4c0055064" providerId="ADAL" clId="{C93B168D-839B-4F31-903E-DD0F6A93D133}" dt="2020-09-03T18:25:17.473" v="225" actId="700"/>
          <ac:spMkLst>
            <pc:docMk/>
            <pc:sldMk cId="3139039489" sldId="371"/>
            <ac:spMk id="2" creationId="{4CB5C496-081D-4C4A-AB2B-F34511F71311}"/>
          </ac:spMkLst>
        </pc:spChg>
        <pc:spChg chg="del mod ord">
          <ac:chgData name="Eccles, Jennifer D" userId="9dc9abac-bb12-4523-9e9e-31b4c0055064" providerId="ADAL" clId="{C93B168D-839B-4F31-903E-DD0F6A93D133}" dt="2020-09-03T18:25:17.473" v="225" actId="700"/>
          <ac:spMkLst>
            <pc:docMk/>
            <pc:sldMk cId="3139039489" sldId="371"/>
            <ac:spMk id="3" creationId="{00301326-55E7-41AC-9AD8-397474B3705A}"/>
          </ac:spMkLst>
        </pc:spChg>
        <pc:spChg chg="add mod ord">
          <ac:chgData name="Eccles, Jennifer D" userId="9dc9abac-bb12-4523-9e9e-31b4c0055064" providerId="ADAL" clId="{C93B168D-839B-4F31-903E-DD0F6A93D133}" dt="2020-09-03T18:25:21.525" v="238" actId="20577"/>
          <ac:spMkLst>
            <pc:docMk/>
            <pc:sldMk cId="3139039489" sldId="371"/>
            <ac:spMk id="4" creationId="{8BF30818-12B6-4F8C-843B-14BA30CDA427}"/>
          </ac:spMkLst>
        </pc:spChg>
        <pc:spChg chg="add mod ord">
          <ac:chgData name="Eccles, Jennifer D" userId="9dc9abac-bb12-4523-9e9e-31b4c0055064" providerId="ADAL" clId="{C93B168D-839B-4F31-903E-DD0F6A93D133}" dt="2020-09-03T19:50:28.955" v="908" actId="113"/>
          <ac:spMkLst>
            <pc:docMk/>
            <pc:sldMk cId="3139039489" sldId="371"/>
            <ac:spMk id="5" creationId="{7AEE1363-8CF2-45CE-A817-26BD4C9955E2}"/>
          </ac:spMkLst>
        </pc:spChg>
        <pc:picChg chg="add">
          <ac:chgData name="Eccles, Jennifer D" userId="9dc9abac-bb12-4523-9e9e-31b4c0055064" providerId="ADAL" clId="{C93B168D-839B-4F31-903E-DD0F6A93D133}" dt="2020-09-03T19:51:22.178" v="916" actId="22"/>
          <ac:picMkLst>
            <pc:docMk/>
            <pc:sldMk cId="3139039489" sldId="371"/>
            <ac:picMk id="7" creationId="{DB96DA21-4C66-47E0-9BD8-1E10BE521FE5}"/>
          </ac:picMkLst>
        </pc:picChg>
      </pc:sldChg>
      <pc:sldChg chg="addSp delSp modSp new mod modClrScheme chgLayout">
        <pc:chgData name="Eccles, Jennifer D" userId="9dc9abac-bb12-4523-9e9e-31b4c0055064" providerId="ADAL" clId="{C93B168D-839B-4F31-903E-DD0F6A93D133}" dt="2020-09-03T19:51:43.058" v="919" actId="22"/>
        <pc:sldMkLst>
          <pc:docMk/>
          <pc:sldMk cId="2558626946" sldId="372"/>
        </pc:sldMkLst>
        <pc:spChg chg="del mod ord">
          <ac:chgData name="Eccles, Jennifer D" userId="9dc9abac-bb12-4523-9e9e-31b4c0055064" providerId="ADAL" clId="{C93B168D-839B-4F31-903E-DD0F6A93D133}" dt="2020-09-03T18:51:04.857" v="624" actId="700"/>
          <ac:spMkLst>
            <pc:docMk/>
            <pc:sldMk cId="2558626946" sldId="372"/>
            <ac:spMk id="2" creationId="{55498280-4720-4921-8B5C-41F3AFCE8951}"/>
          </ac:spMkLst>
        </pc:spChg>
        <pc:spChg chg="del mod ord">
          <ac:chgData name="Eccles, Jennifer D" userId="9dc9abac-bb12-4523-9e9e-31b4c0055064" providerId="ADAL" clId="{C93B168D-839B-4F31-903E-DD0F6A93D133}" dt="2020-09-03T18:51:04.857" v="624" actId="700"/>
          <ac:spMkLst>
            <pc:docMk/>
            <pc:sldMk cId="2558626946" sldId="372"/>
            <ac:spMk id="3" creationId="{5A1FC1F7-066D-4806-9CAA-9B5F32019D53}"/>
          </ac:spMkLst>
        </pc:spChg>
        <pc:spChg chg="add mod ord">
          <ac:chgData name="Eccles, Jennifer D" userId="9dc9abac-bb12-4523-9e9e-31b4c0055064" providerId="ADAL" clId="{C93B168D-839B-4F31-903E-DD0F6A93D133}" dt="2020-09-03T18:52:29.420" v="681" actId="700"/>
          <ac:spMkLst>
            <pc:docMk/>
            <pc:sldMk cId="2558626946" sldId="372"/>
            <ac:spMk id="4" creationId="{5E348FA0-DC96-4282-A18F-D9ED035BB592}"/>
          </ac:spMkLst>
        </pc:spChg>
        <pc:spChg chg="add del mod ord">
          <ac:chgData name="Eccles, Jennifer D" userId="9dc9abac-bb12-4523-9e9e-31b4c0055064" providerId="ADAL" clId="{C93B168D-839B-4F31-903E-DD0F6A93D133}" dt="2020-09-03T18:51:47.741" v="641" actId="21"/>
          <ac:spMkLst>
            <pc:docMk/>
            <pc:sldMk cId="2558626946" sldId="372"/>
            <ac:spMk id="5" creationId="{6BD41ED3-9501-45C9-BD01-6BDCBC12E995}"/>
          </ac:spMkLst>
        </pc:spChg>
        <pc:spChg chg="add mod ord">
          <ac:chgData name="Eccles, Jennifer D" userId="9dc9abac-bb12-4523-9e9e-31b4c0055064" providerId="ADAL" clId="{C93B168D-839B-4F31-903E-DD0F6A93D133}" dt="2020-09-03T18:52:33.416" v="697" actId="20577"/>
          <ac:spMkLst>
            <pc:docMk/>
            <pc:sldMk cId="2558626946" sldId="372"/>
            <ac:spMk id="6" creationId="{D92C1B4E-C408-46F1-B4A8-B89EBC8F4F7A}"/>
          </ac:spMkLst>
        </pc:spChg>
        <pc:picChg chg="add">
          <ac:chgData name="Eccles, Jennifer D" userId="9dc9abac-bb12-4523-9e9e-31b4c0055064" providerId="ADAL" clId="{C93B168D-839B-4F31-903E-DD0F6A93D133}" dt="2020-09-03T19:51:43.058" v="919" actId="22"/>
          <ac:picMkLst>
            <pc:docMk/>
            <pc:sldMk cId="2558626946" sldId="372"/>
            <ac:picMk id="8" creationId="{F7CFE09E-7EFA-4B7A-A581-6DBEE8FEE29F}"/>
          </ac:picMkLst>
        </pc:picChg>
      </pc:sldChg>
      <pc:sldChg chg="addSp delSp modSp new mod modClrScheme chgLayout">
        <pc:chgData name="Eccles, Jennifer D" userId="9dc9abac-bb12-4523-9e9e-31b4c0055064" providerId="ADAL" clId="{C93B168D-839B-4F31-903E-DD0F6A93D133}" dt="2020-09-08T18:24:00.030" v="1313" actId="113"/>
        <pc:sldMkLst>
          <pc:docMk/>
          <pc:sldMk cId="361595407" sldId="373"/>
        </pc:sldMkLst>
        <pc:spChg chg="del mod ord">
          <ac:chgData name="Eccles, Jennifer D" userId="9dc9abac-bb12-4523-9e9e-31b4c0055064" providerId="ADAL" clId="{C93B168D-839B-4F31-903E-DD0F6A93D133}" dt="2020-09-08T17:40:35.318" v="929" actId="700"/>
          <ac:spMkLst>
            <pc:docMk/>
            <pc:sldMk cId="361595407" sldId="373"/>
            <ac:spMk id="2" creationId="{A31596D5-C9F2-4A49-8B2E-CD8C26555BEE}"/>
          </ac:spMkLst>
        </pc:spChg>
        <pc:spChg chg="del mod ord">
          <ac:chgData name="Eccles, Jennifer D" userId="9dc9abac-bb12-4523-9e9e-31b4c0055064" providerId="ADAL" clId="{C93B168D-839B-4F31-903E-DD0F6A93D133}" dt="2020-09-08T17:40:35.318" v="929" actId="700"/>
          <ac:spMkLst>
            <pc:docMk/>
            <pc:sldMk cId="361595407" sldId="373"/>
            <ac:spMk id="3" creationId="{76742015-599F-4882-B640-EAFE804F3D9B}"/>
          </ac:spMkLst>
        </pc:spChg>
        <pc:spChg chg="del">
          <ac:chgData name="Eccles, Jennifer D" userId="9dc9abac-bb12-4523-9e9e-31b4c0055064" providerId="ADAL" clId="{C93B168D-839B-4F31-903E-DD0F6A93D133}" dt="2020-09-08T17:40:35.318" v="929" actId="700"/>
          <ac:spMkLst>
            <pc:docMk/>
            <pc:sldMk cId="361595407" sldId="373"/>
            <ac:spMk id="4" creationId="{C659D811-CB0D-4BEC-A5E3-21163E0F64D9}"/>
          </ac:spMkLst>
        </pc:spChg>
        <pc:spChg chg="add mod ord">
          <ac:chgData name="Eccles, Jennifer D" userId="9dc9abac-bb12-4523-9e9e-31b4c0055064" providerId="ADAL" clId="{C93B168D-839B-4F31-903E-DD0F6A93D133}" dt="2020-09-08T18:12:47.570" v="981" actId="20577"/>
          <ac:spMkLst>
            <pc:docMk/>
            <pc:sldMk cId="361595407" sldId="373"/>
            <ac:spMk id="5" creationId="{933C0699-65D5-458D-B1FB-063B9362DCF4}"/>
          </ac:spMkLst>
        </pc:spChg>
        <pc:spChg chg="add mod ord">
          <ac:chgData name="Eccles, Jennifer D" userId="9dc9abac-bb12-4523-9e9e-31b4c0055064" providerId="ADAL" clId="{C93B168D-839B-4F31-903E-DD0F6A93D133}" dt="2020-09-08T18:24:00.030" v="1313" actId="113"/>
          <ac:spMkLst>
            <pc:docMk/>
            <pc:sldMk cId="361595407" sldId="373"/>
            <ac:spMk id="6" creationId="{E2B8A9E2-3D0F-47FF-940A-14BDE64F12B8}"/>
          </ac:spMkLst>
        </pc:spChg>
      </pc:sldChg>
      <pc:sldChg chg="new">
        <pc:chgData name="Eccles, Jennifer D" userId="9dc9abac-bb12-4523-9e9e-31b4c0055064" providerId="ADAL" clId="{C93B168D-839B-4F31-903E-DD0F6A93D133}" dt="2020-09-03T18:51:54.117" v="643" actId="680"/>
        <pc:sldMkLst>
          <pc:docMk/>
          <pc:sldMk cId="2195701944" sldId="374"/>
        </pc:sldMkLst>
      </pc:sldChg>
      <pc:sldChg chg="addSp delSp modSp new mod modClrScheme chgLayout">
        <pc:chgData name="Eccles, Jennifer D" userId="9dc9abac-bb12-4523-9e9e-31b4c0055064" providerId="ADAL" clId="{C93B168D-839B-4F31-903E-DD0F6A93D133}" dt="2020-09-03T19:51:47.012" v="920" actId="22"/>
        <pc:sldMkLst>
          <pc:docMk/>
          <pc:sldMk cId="1213017493" sldId="375"/>
        </pc:sldMkLst>
        <pc:spChg chg="del mod ord">
          <ac:chgData name="Eccles, Jennifer D" userId="9dc9abac-bb12-4523-9e9e-31b4c0055064" providerId="ADAL" clId="{C93B168D-839B-4F31-903E-DD0F6A93D133}" dt="2020-09-03T18:51:59.892" v="645" actId="700"/>
          <ac:spMkLst>
            <pc:docMk/>
            <pc:sldMk cId="1213017493" sldId="375"/>
            <ac:spMk id="2" creationId="{3B1DDC3C-3436-480E-9F61-3D9F2610F807}"/>
          </ac:spMkLst>
        </pc:spChg>
        <pc:spChg chg="del">
          <ac:chgData name="Eccles, Jennifer D" userId="9dc9abac-bb12-4523-9e9e-31b4c0055064" providerId="ADAL" clId="{C93B168D-839B-4F31-903E-DD0F6A93D133}" dt="2020-09-03T18:51:59.892" v="645" actId="700"/>
          <ac:spMkLst>
            <pc:docMk/>
            <pc:sldMk cId="1213017493" sldId="375"/>
            <ac:spMk id="3" creationId="{0DE42FEE-5474-44AD-9E07-8208F5892A4F}"/>
          </ac:spMkLst>
        </pc:spChg>
        <pc:spChg chg="del mod ord">
          <ac:chgData name="Eccles, Jennifer D" userId="9dc9abac-bb12-4523-9e9e-31b4c0055064" providerId="ADAL" clId="{C93B168D-839B-4F31-903E-DD0F6A93D133}" dt="2020-09-03T18:51:59.892" v="645" actId="700"/>
          <ac:spMkLst>
            <pc:docMk/>
            <pc:sldMk cId="1213017493" sldId="375"/>
            <ac:spMk id="4" creationId="{E782DF17-7E52-4923-B93A-3E9962B729CB}"/>
          </ac:spMkLst>
        </pc:spChg>
        <pc:spChg chg="add mod ord">
          <ac:chgData name="Eccles, Jennifer D" userId="9dc9abac-bb12-4523-9e9e-31b4c0055064" providerId="ADAL" clId="{C93B168D-839B-4F31-903E-DD0F6A93D133}" dt="2020-09-03T18:52:09.991" v="663" actId="20577"/>
          <ac:spMkLst>
            <pc:docMk/>
            <pc:sldMk cId="1213017493" sldId="375"/>
            <ac:spMk id="5" creationId="{AF30A057-5B1D-47C0-AB32-6170D9A99335}"/>
          </ac:spMkLst>
        </pc:spChg>
        <pc:spChg chg="add mod ord">
          <ac:chgData name="Eccles, Jennifer D" userId="9dc9abac-bb12-4523-9e9e-31b4c0055064" providerId="ADAL" clId="{C93B168D-839B-4F31-903E-DD0F6A93D133}" dt="2020-09-03T18:52:39.296" v="709" actId="20577"/>
          <ac:spMkLst>
            <pc:docMk/>
            <pc:sldMk cId="1213017493" sldId="375"/>
            <ac:spMk id="6" creationId="{CB746F29-CEE8-4F85-AA74-AB55D77B255F}"/>
          </ac:spMkLst>
        </pc:spChg>
        <pc:picChg chg="add">
          <ac:chgData name="Eccles, Jennifer D" userId="9dc9abac-bb12-4523-9e9e-31b4c0055064" providerId="ADAL" clId="{C93B168D-839B-4F31-903E-DD0F6A93D133}" dt="2020-09-03T19:51:47.012" v="920" actId="22"/>
          <ac:picMkLst>
            <pc:docMk/>
            <pc:sldMk cId="1213017493" sldId="375"/>
            <ac:picMk id="8" creationId="{019951FA-DF7A-4719-8375-9F5F0D9561EE}"/>
          </ac:picMkLst>
        </pc:picChg>
      </pc:sldChg>
      <pc:sldChg chg="addSp delSp modSp new mod modClrScheme modAnim chgLayout">
        <pc:chgData name="Eccles, Jennifer D" userId="9dc9abac-bb12-4523-9e9e-31b4c0055064" providerId="ADAL" clId="{C93B168D-839B-4F31-903E-DD0F6A93D133}" dt="2020-09-03T21:30:58.061" v="928" actId="26606"/>
        <pc:sldMkLst>
          <pc:docMk/>
          <pc:sldMk cId="686309644" sldId="376"/>
        </pc:sldMkLst>
        <pc:spChg chg="del">
          <ac:chgData name="Eccles, Jennifer D" userId="9dc9abac-bb12-4523-9e9e-31b4c0055064" providerId="ADAL" clId="{C93B168D-839B-4F31-903E-DD0F6A93D133}" dt="2020-09-03T18:55:00.453" v="885" actId="700"/>
          <ac:spMkLst>
            <pc:docMk/>
            <pc:sldMk cId="686309644" sldId="376"/>
            <ac:spMk id="2" creationId="{EBB66FFF-3FFA-4E7B-AA58-C85483C29927}"/>
          </ac:spMkLst>
        </pc:spChg>
        <pc:spChg chg="del">
          <ac:chgData name="Eccles, Jennifer D" userId="9dc9abac-bb12-4523-9e9e-31b4c0055064" providerId="ADAL" clId="{C93B168D-839B-4F31-903E-DD0F6A93D133}" dt="2020-09-03T18:55:00.453" v="885" actId="700"/>
          <ac:spMkLst>
            <pc:docMk/>
            <pc:sldMk cId="686309644" sldId="376"/>
            <ac:spMk id="3" creationId="{BFF17445-FB17-4C0E-ABAB-CABB9948B574}"/>
          </ac:spMkLst>
        </pc:spChg>
        <pc:spChg chg="del">
          <ac:chgData name="Eccles, Jennifer D" userId="9dc9abac-bb12-4523-9e9e-31b4c0055064" providerId="ADAL" clId="{C93B168D-839B-4F31-903E-DD0F6A93D133}" dt="2020-09-03T18:55:00.453" v="885" actId="700"/>
          <ac:spMkLst>
            <pc:docMk/>
            <pc:sldMk cId="686309644" sldId="376"/>
            <ac:spMk id="4" creationId="{0251AF27-88A8-43C4-A265-3BE01D122659}"/>
          </ac:spMkLst>
        </pc:spChg>
        <pc:spChg chg="add mod">
          <ac:chgData name="Eccles, Jennifer D" userId="9dc9abac-bb12-4523-9e9e-31b4c0055064" providerId="ADAL" clId="{C93B168D-839B-4F31-903E-DD0F6A93D133}" dt="2020-09-03T21:30:58.061" v="928" actId="26606"/>
          <ac:spMkLst>
            <pc:docMk/>
            <pc:sldMk cId="686309644" sldId="376"/>
            <ac:spMk id="5" creationId="{17941679-3A4A-4844-A963-1B1533C82968}"/>
          </ac:spMkLst>
        </pc:spChg>
        <pc:spChg chg="add del">
          <ac:chgData name="Eccles, Jennifer D" userId="9dc9abac-bb12-4523-9e9e-31b4c0055064" providerId="ADAL" clId="{C93B168D-839B-4F31-903E-DD0F6A93D133}" dt="2020-09-03T18:59:06.803" v="888" actId="22"/>
          <ac:spMkLst>
            <pc:docMk/>
            <pc:sldMk cId="686309644" sldId="376"/>
            <ac:spMk id="7" creationId="{5372881E-7B6D-4DA7-86FC-CEE66734D5C6}"/>
          </ac:spMkLst>
        </pc:spChg>
        <pc:picChg chg="add mod">
          <ac:chgData name="Eccles, Jennifer D" userId="9dc9abac-bb12-4523-9e9e-31b4c0055064" providerId="ADAL" clId="{C93B168D-839B-4F31-903E-DD0F6A93D133}" dt="2020-09-03T21:30:58.061" v="928" actId="26606"/>
          <ac:picMkLst>
            <pc:docMk/>
            <pc:sldMk cId="686309644" sldId="376"/>
            <ac:picMk id="8" creationId="{BF46DA82-86D8-423F-80C9-BF66AA058CA9}"/>
          </ac:picMkLst>
        </pc:picChg>
      </pc:sldChg>
      <pc:sldChg chg="addSp delSp modSp new mod modClrScheme chgLayout">
        <pc:chgData name="Eccles, Jennifer D" userId="9dc9abac-bb12-4523-9e9e-31b4c0055064" providerId="ADAL" clId="{C93B168D-839B-4F31-903E-DD0F6A93D133}" dt="2020-09-03T19:51:54.807" v="922" actId="22"/>
        <pc:sldMkLst>
          <pc:docMk/>
          <pc:sldMk cId="2813577949" sldId="377"/>
        </pc:sldMkLst>
        <pc:spChg chg="del mod ord">
          <ac:chgData name="Eccles, Jennifer D" userId="9dc9abac-bb12-4523-9e9e-31b4c0055064" providerId="ADAL" clId="{C93B168D-839B-4F31-903E-DD0F6A93D133}" dt="2020-09-03T18:52:55.415" v="712" actId="700"/>
          <ac:spMkLst>
            <pc:docMk/>
            <pc:sldMk cId="2813577949" sldId="377"/>
            <ac:spMk id="2" creationId="{CA073050-FB09-49F7-9621-02CCBAC7C6F9}"/>
          </ac:spMkLst>
        </pc:spChg>
        <pc:spChg chg="del">
          <ac:chgData name="Eccles, Jennifer D" userId="9dc9abac-bb12-4523-9e9e-31b4c0055064" providerId="ADAL" clId="{C93B168D-839B-4F31-903E-DD0F6A93D133}" dt="2020-09-03T18:52:55.415" v="712" actId="700"/>
          <ac:spMkLst>
            <pc:docMk/>
            <pc:sldMk cId="2813577949" sldId="377"/>
            <ac:spMk id="3" creationId="{5675B42A-CE4C-4D71-A878-2E7953ACB366}"/>
          </ac:spMkLst>
        </pc:spChg>
        <pc:spChg chg="del mod ord">
          <ac:chgData name="Eccles, Jennifer D" userId="9dc9abac-bb12-4523-9e9e-31b4c0055064" providerId="ADAL" clId="{C93B168D-839B-4F31-903E-DD0F6A93D133}" dt="2020-09-03T18:52:55.415" v="712" actId="700"/>
          <ac:spMkLst>
            <pc:docMk/>
            <pc:sldMk cId="2813577949" sldId="377"/>
            <ac:spMk id="4" creationId="{EE0A30FE-8676-402F-A3B2-A8842D50B84B}"/>
          </ac:spMkLst>
        </pc:spChg>
        <pc:spChg chg="add mod ord">
          <ac:chgData name="Eccles, Jennifer D" userId="9dc9abac-bb12-4523-9e9e-31b4c0055064" providerId="ADAL" clId="{C93B168D-839B-4F31-903E-DD0F6A93D133}" dt="2020-09-03T18:53:08.193" v="755" actId="20577"/>
          <ac:spMkLst>
            <pc:docMk/>
            <pc:sldMk cId="2813577949" sldId="377"/>
            <ac:spMk id="5" creationId="{EC2385ED-0345-42CE-9F58-5764F39C2F90}"/>
          </ac:spMkLst>
        </pc:spChg>
        <pc:spChg chg="add mod ord">
          <ac:chgData name="Eccles, Jennifer D" userId="9dc9abac-bb12-4523-9e9e-31b4c0055064" providerId="ADAL" clId="{C93B168D-839B-4F31-903E-DD0F6A93D133}" dt="2020-09-03T18:53:12.937" v="770" actId="20577"/>
          <ac:spMkLst>
            <pc:docMk/>
            <pc:sldMk cId="2813577949" sldId="377"/>
            <ac:spMk id="6" creationId="{4E120C24-7F35-44AD-8E81-EBC8DCF7D9A7}"/>
          </ac:spMkLst>
        </pc:spChg>
        <pc:picChg chg="add">
          <ac:chgData name="Eccles, Jennifer D" userId="9dc9abac-bb12-4523-9e9e-31b4c0055064" providerId="ADAL" clId="{C93B168D-839B-4F31-903E-DD0F6A93D133}" dt="2020-09-03T19:51:54.807" v="922" actId="22"/>
          <ac:picMkLst>
            <pc:docMk/>
            <pc:sldMk cId="2813577949" sldId="377"/>
            <ac:picMk id="8" creationId="{593E005C-3C83-4887-B4B2-922AB32B3C96}"/>
          </ac:picMkLst>
        </pc:picChg>
      </pc:sldChg>
      <pc:sldChg chg="addSp delSp modSp new mod ord modClrScheme chgLayout">
        <pc:chgData name="Eccles, Jennifer D" userId="9dc9abac-bb12-4523-9e9e-31b4c0055064" providerId="ADAL" clId="{C93B168D-839B-4F31-903E-DD0F6A93D133}" dt="2020-09-09T17:37:42.408" v="1333" actId="255"/>
        <pc:sldMkLst>
          <pc:docMk/>
          <pc:sldMk cId="3087314890" sldId="378"/>
        </pc:sldMkLst>
        <pc:spChg chg="del mod ord">
          <ac:chgData name="Eccles, Jennifer D" userId="9dc9abac-bb12-4523-9e9e-31b4c0055064" providerId="ADAL" clId="{C93B168D-839B-4F31-903E-DD0F6A93D133}" dt="2020-09-03T18:53:25.553" v="772" actId="700"/>
          <ac:spMkLst>
            <pc:docMk/>
            <pc:sldMk cId="3087314890" sldId="378"/>
            <ac:spMk id="2" creationId="{C793E173-3D65-4352-9C75-9EFC6FC58AF4}"/>
          </ac:spMkLst>
        </pc:spChg>
        <pc:spChg chg="del">
          <ac:chgData name="Eccles, Jennifer D" userId="9dc9abac-bb12-4523-9e9e-31b4c0055064" providerId="ADAL" clId="{C93B168D-839B-4F31-903E-DD0F6A93D133}" dt="2020-09-03T18:53:25.553" v="772" actId="700"/>
          <ac:spMkLst>
            <pc:docMk/>
            <pc:sldMk cId="3087314890" sldId="378"/>
            <ac:spMk id="3" creationId="{146C964D-7FDB-4174-A766-AA1078205625}"/>
          </ac:spMkLst>
        </pc:spChg>
        <pc:spChg chg="del mod ord">
          <ac:chgData name="Eccles, Jennifer D" userId="9dc9abac-bb12-4523-9e9e-31b4c0055064" providerId="ADAL" clId="{C93B168D-839B-4F31-903E-DD0F6A93D133}" dt="2020-09-03T18:53:25.553" v="772" actId="700"/>
          <ac:spMkLst>
            <pc:docMk/>
            <pc:sldMk cId="3087314890" sldId="378"/>
            <ac:spMk id="4" creationId="{B898E8D6-B24E-402E-84BE-0EA5AE7363A2}"/>
          </ac:spMkLst>
        </pc:spChg>
        <pc:spChg chg="add mod ord">
          <ac:chgData name="Eccles, Jennifer D" userId="9dc9abac-bb12-4523-9e9e-31b4c0055064" providerId="ADAL" clId="{C93B168D-839B-4F31-903E-DD0F6A93D133}" dt="2020-09-09T17:37:42.408" v="1333" actId="255"/>
          <ac:spMkLst>
            <pc:docMk/>
            <pc:sldMk cId="3087314890" sldId="378"/>
            <ac:spMk id="5" creationId="{C9980725-41D2-47AC-AC26-FF42A1C787C9}"/>
          </ac:spMkLst>
        </pc:spChg>
        <pc:spChg chg="add del mod ord">
          <ac:chgData name="Eccles, Jennifer D" userId="9dc9abac-bb12-4523-9e9e-31b4c0055064" providerId="ADAL" clId="{C93B168D-839B-4F31-903E-DD0F6A93D133}" dt="2020-09-03T18:53:41.944" v="794" actId="21"/>
          <ac:spMkLst>
            <pc:docMk/>
            <pc:sldMk cId="3087314890" sldId="378"/>
            <ac:spMk id="6" creationId="{24DD83A1-82B4-4040-9F2B-5A80EC9A1FD8}"/>
          </ac:spMkLst>
        </pc:spChg>
        <pc:picChg chg="add">
          <ac:chgData name="Eccles, Jennifer D" userId="9dc9abac-bb12-4523-9e9e-31b4c0055064" providerId="ADAL" clId="{C93B168D-839B-4F31-903E-DD0F6A93D133}" dt="2020-09-03T19:52:03.471" v="925" actId="22"/>
          <ac:picMkLst>
            <pc:docMk/>
            <pc:sldMk cId="3087314890" sldId="378"/>
            <ac:picMk id="8" creationId="{5DE7B57A-4266-450B-AA10-F9BB805B61DC}"/>
          </ac:picMkLst>
        </pc:picChg>
      </pc:sldChg>
      <pc:sldChg chg="new del">
        <pc:chgData name="Eccles, Jennifer D" userId="9dc9abac-bb12-4523-9e9e-31b4c0055064" providerId="ADAL" clId="{C93B168D-839B-4F31-903E-DD0F6A93D133}" dt="2020-09-03T19:00:55.655" v="900" actId="2696"/>
        <pc:sldMkLst>
          <pc:docMk/>
          <pc:sldMk cId="4089539478" sldId="379"/>
        </pc:sldMkLst>
      </pc:sldChg>
      <pc:sldChg chg="addSp delSp modSp new mod chgLayout">
        <pc:chgData name="Eccles, Jennifer D" userId="9dc9abac-bb12-4523-9e9e-31b4c0055064" providerId="ADAL" clId="{C93B168D-839B-4F31-903E-DD0F6A93D133}" dt="2020-09-03T19:51:57.958" v="923" actId="22"/>
        <pc:sldMkLst>
          <pc:docMk/>
          <pc:sldMk cId="1749815111" sldId="380"/>
        </pc:sldMkLst>
        <pc:spChg chg="del">
          <ac:chgData name="Eccles, Jennifer D" userId="9dc9abac-bb12-4523-9e9e-31b4c0055064" providerId="ADAL" clId="{C93B168D-839B-4F31-903E-DD0F6A93D133}" dt="2020-09-03T18:53:55.339" v="797" actId="700"/>
          <ac:spMkLst>
            <pc:docMk/>
            <pc:sldMk cId="1749815111" sldId="380"/>
            <ac:spMk id="2" creationId="{D6E463B3-17C9-4A16-B89D-CFF374AB89AC}"/>
          </ac:spMkLst>
        </pc:spChg>
        <pc:spChg chg="del">
          <ac:chgData name="Eccles, Jennifer D" userId="9dc9abac-bb12-4523-9e9e-31b4c0055064" providerId="ADAL" clId="{C93B168D-839B-4F31-903E-DD0F6A93D133}" dt="2020-09-03T18:53:55.339" v="797" actId="700"/>
          <ac:spMkLst>
            <pc:docMk/>
            <pc:sldMk cId="1749815111" sldId="380"/>
            <ac:spMk id="3" creationId="{5BA84BB5-0577-4ED7-AD17-0BAAB521AE6D}"/>
          </ac:spMkLst>
        </pc:spChg>
        <pc:spChg chg="add mod ord">
          <ac:chgData name="Eccles, Jennifer D" userId="9dc9abac-bb12-4523-9e9e-31b4c0055064" providerId="ADAL" clId="{C93B168D-839B-4F31-903E-DD0F6A93D133}" dt="2020-09-03T18:54:04.186" v="822" actId="20577"/>
          <ac:spMkLst>
            <pc:docMk/>
            <pc:sldMk cId="1749815111" sldId="380"/>
            <ac:spMk id="4" creationId="{9EA009ED-7F42-471A-89E4-07415BA8B2A4}"/>
          </ac:spMkLst>
        </pc:spChg>
        <pc:spChg chg="add mod ord">
          <ac:chgData name="Eccles, Jennifer D" userId="9dc9abac-bb12-4523-9e9e-31b4c0055064" providerId="ADAL" clId="{C93B168D-839B-4F31-903E-DD0F6A93D133}" dt="2020-09-03T18:54:07.627" v="830" actId="20577"/>
          <ac:spMkLst>
            <pc:docMk/>
            <pc:sldMk cId="1749815111" sldId="380"/>
            <ac:spMk id="5" creationId="{43677413-C66B-4D85-BCCC-BC0EC4A015E2}"/>
          </ac:spMkLst>
        </pc:spChg>
        <pc:picChg chg="add">
          <ac:chgData name="Eccles, Jennifer D" userId="9dc9abac-bb12-4523-9e9e-31b4c0055064" providerId="ADAL" clId="{C93B168D-839B-4F31-903E-DD0F6A93D133}" dt="2020-09-03T19:51:57.958" v="923" actId="22"/>
          <ac:picMkLst>
            <pc:docMk/>
            <pc:sldMk cId="1749815111" sldId="380"/>
            <ac:picMk id="7" creationId="{82FC25A0-0B5F-4E77-884D-2FD4D23CFF60}"/>
          </ac:picMkLst>
        </pc:picChg>
      </pc:sldChg>
      <pc:sldChg chg="addSp delSp modSp new mod chgLayout">
        <pc:chgData name="Eccles, Jennifer D" userId="9dc9abac-bb12-4523-9e9e-31b4c0055064" providerId="ADAL" clId="{C93B168D-839B-4F31-903E-DD0F6A93D133}" dt="2020-09-03T19:52:01.102" v="924" actId="22"/>
        <pc:sldMkLst>
          <pc:docMk/>
          <pc:sldMk cId="428565184" sldId="381"/>
        </pc:sldMkLst>
        <pc:spChg chg="del">
          <ac:chgData name="Eccles, Jennifer D" userId="9dc9abac-bb12-4523-9e9e-31b4c0055064" providerId="ADAL" clId="{C93B168D-839B-4F31-903E-DD0F6A93D133}" dt="2020-09-03T18:54:16.306" v="833" actId="700"/>
          <ac:spMkLst>
            <pc:docMk/>
            <pc:sldMk cId="428565184" sldId="381"/>
            <ac:spMk id="2" creationId="{9A1F962D-0367-42CD-A7B0-2C95C19A371B}"/>
          </ac:spMkLst>
        </pc:spChg>
        <pc:spChg chg="del">
          <ac:chgData name="Eccles, Jennifer D" userId="9dc9abac-bb12-4523-9e9e-31b4c0055064" providerId="ADAL" clId="{C93B168D-839B-4F31-903E-DD0F6A93D133}" dt="2020-09-03T18:54:16.306" v="833" actId="700"/>
          <ac:spMkLst>
            <pc:docMk/>
            <pc:sldMk cId="428565184" sldId="381"/>
            <ac:spMk id="3" creationId="{4FF80CC4-075C-40A3-BA57-B595F7C31112}"/>
          </ac:spMkLst>
        </pc:spChg>
        <pc:spChg chg="add mod ord">
          <ac:chgData name="Eccles, Jennifer D" userId="9dc9abac-bb12-4523-9e9e-31b4c0055064" providerId="ADAL" clId="{C93B168D-839B-4F31-903E-DD0F6A93D133}" dt="2020-09-03T18:54:25.163" v="867" actId="20577"/>
          <ac:spMkLst>
            <pc:docMk/>
            <pc:sldMk cId="428565184" sldId="381"/>
            <ac:spMk id="4" creationId="{B2335102-EBE1-4181-9E56-D505DB02F5A7}"/>
          </ac:spMkLst>
        </pc:spChg>
        <pc:spChg chg="add mod ord">
          <ac:chgData name="Eccles, Jennifer D" userId="9dc9abac-bb12-4523-9e9e-31b4c0055064" providerId="ADAL" clId="{C93B168D-839B-4F31-903E-DD0F6A93D133}" dt="2020-09-03T18:54:29.098" v="882" actId="20577"/>
          <ac:spMkLst>
            <pc:docMk/>
            <pc:sldMk cId="428565184" sldId="381"/>
            <ac:spMk id="5" creationId="{64C57D84-00F5-4A5E-8C4B-89C8EE8A0E1A}"/>
          </ac:spMkLst>
        </pc:spChg>
        <pc:picChg chg="add">
          <ac:chgData name="Eccles, Jennifer D" userId="9dc9abac-bb12-4523-9e9e-31b4c0055064" providerId="ADAL" clId="{C93B168D-839B-4F31-903E-DD0F6A93D133}" dt="2020-09-03T19:52:01.102" v="924" actId="22"/>
          <ac:picMkLst>
            <pc:docMk/>
            <pc:sldMk cId="428565184" sldId="381"/>
            <ac:picMk id="7" creationId="{A268E84C-1F19-42D0-8FFD-F8F1D82F9E72}"/>
          </ac:picMkLst>
        </pc:picChg>
      </pc:sldChg>
      <pc:sldChg chg="new">
        <pc:chgData name="Eccles, Jennifer D" userId="9dc9abac-bb12-4523-9e9e-31b4c0055064" providerId="ADAL" clId="{C93B168D-839B-4F31-903E-DD0F6A93D133}" dt="2020-09-03T18:54:13.153" v="832" actId="680"/>
        <pc:sldMkLst>
          <pc:docMk/>
          <pc:sldMk cId="3027410014" sldId="382"/>
        </pc:sldMkLst>
      </pc:sldChg>
      <pc:sldChg chg="new del">
        <pc:chgData name="Eccles, Jennifer D" userId="9dc9abac-bb12-4523-9e9e-31b4c0055064" providerId="ADAL" clId="{C93B168D-839B-4F31-903E-DD0F6A93D133}" dt="2020-09-03T18:54:47.372" v="884" actId="47"/>
        <pc:sldMkLst>
          <pc:docMk/>
          <pc:sldMk cId="2523596897" sldId="383"/>
        </pc:sldMkLst>
      </pc:sldChg>
    </pc:docChg>
  </pc:docChgLst>
  <pc:docChgLst>
    <pc:chgData name="George, Sandy L" userId="S::gv2974js@minnstate.edu::3f1dc1f0-3e08-4566-a734-18919fd28628" providerId="AD" clId="Web-{30166538-304C-42B4-BD4A-ADB888291A02}"/>
    <pc:docChg chg="modSld">
      <pc:chgData name="George, Sandy L" userId="S::gv2974js@minnstate.edu::3f1dc1f0-3e08-4566-a734-18919fd28628" providerId="AD" clId="Web-{30166538-304C-42B4-BD4A-ADB888291A02}" dt="2020-09-09T14:45:02.893" v="980" actId="1076"/>
      <pc:docMkLst>
        <pc:docMk/>
      </pc:docMkLst>
      <pc:sldChg chg="addSp delSp modSp">
        <pc:chgData name="George, Sandy L" userId="S::gv2974js@minnstate.edu::3f1dc1f0-3e08-4566-a734-18919fd28628" providerId="AD" clId="Web-{30166538-304C-42B4-BD4A-ADB888291A02}" dt="2020-09-09T14:45:02.893" v="980" actId="1076"/>
        <pc:sldMkLst>
          <pc:docMk/>
          <pc:sldMk cId="2195701944" sldId="374"/>
        </pc:sldMkLst>
        <pc:spChg chg="mod">
          <ac:chgData name="George, Sandy L" userId="S::gv2974js@minnstate.edu::3f1dc1f0-3e08-4566-a734-18919fd28628" providerId="AD" clId="Web-{30166538-304C-42B4-BD4A-ADB888291A02}" dt="2020-09-09T14:32:32.062" v="909" actId="14100"/>
          <ac:spMkLst>
            <pc:docMk/>
            <pc:sldMk cId="2195701944" sldId="374"/>
            <ac:spMk id="2" creationId="{997403EB-0774-444D-A3AB-2E21A10B7485}"/>
          </ac:spMkLst>
        </pc:spChg>
        <pc:spChg chg="del mod">
          <ac:chgData name="George, Sandy L" userId="S::gv2974js@minnstate.edu::3f1dc1f0-3e08-4566-a734-18919fd28628" providerId="AD" clId="Web-{30166538-304C-42B4-BD4A-ADB888291A02}" dt="2020-09-09T14:38:16.266" v="911"/>
          <ac:spMkLst>
            <pc:docMk/>
            <pc:sldMk cId="2195701944" sldId="374"/>
            <ac:spMk id="3" creationId="{EC57696F-3521-4857-A050-29A854082670}"/>
          </ac:spMkLst>
        </pc:spChg>
        <pc:spChg chg="mod">
          <ac:chgData name="George, Sandy L" userId="S::gv2974js@minnstate.edu::3f1dc1f0-3e08-4566-a734-18919fd28628" providerId="AD" clId="Web-{30166538-304C-42B4-BD4A-ADB888291A02}" dt="2020-09-09T14:32:35.031" v="910" actId="14100"/>
          <ac:spMkLst>
            <pc:docMk/>
            <pc:sldMk cId="2195701944" sldId="374"/>
            <ac:spMk id="4" creationId="{DEF42BF4-4A6E-45C4-B1D2-D77E75563811}"/>
          </ac:spMkLst>
        </pc:spChg>
        <pc:picChg chg="add mod ord modCrop">
          <ac:chgData name="George, Sandy L" userId="S::gv2974js@minnstate.edu::3f1dc1f0-3e08-4566-a734-18919fd28628" providerId="AD" clId="Web-{30166538-304C-42B4-BD4A-ADB888291A02}" dt="2020-09-09T14:38:33.266" v="915"/>
          <ac:picMkLst>
            <pc:docMk/>
            <pc:sldMk cId="2195701944" sldId="374"/>
            <ac:picMk id="5" creationId="{233145DD-C2E3-4DC9-8B61-A7B0EE095AF3}"/>
          </ac:picMkLst>
        </pc:picChg>
        <pc:picChg chg="add mod modCrop">
          <ac:chgData name="George, Sandy L" userId="S::gv2974js@minnstate.edu::3f1dc1f0-3e08-4566-a734-18919fd28628" providerId="AD" clId="Web-{30166538-304C-42B4-BD4A-ADB888291A02}" dt="2020-09-09T14:39:26.845" v="921" actId="1076"/>
          <ac:picMkLst>
            <pc:docMk/>
            <pc:sldMk cId="2195701944" sldId="374"/>
            <ac:picMk id="6" creationId="{7349AA06-6C7F-4622-97C4-B26277F54945}"/>
          </ac:picMkLst>
        </pc:picChg>
        <pc:picChg chg="add mod modCrop">
          <ac:chgData name="George, Sandy L" userId="S::gv2974js@minnstate.edu::3f1dc1f0-3e08-4566-a734-18919fd28628" providerId="AD" clId="Web-{30166538-304C-42B4-BD4A-ADB888291A02}" dt="2020-09-09T14:40:31.783" v="930" actId="1076"/>
          <ac:picMkLst>
            <pc:docMk/>
            <pc:sldMk cId="2195701944" sldId="374"/>
            <ac:picMk id="7" creationId="{53DCFAA8-B89D-4CBA-B5BA-70450EBA6747}"/>
          </ac:picMkLst>
        </pc:picChg>
        <pc:picChg chg="add mod modCrop">
          <ac:chgData name="George, Sandy L" userId="S::gv2974js@minnstate.edu::3f1dc1f0-3e08-4566-a734-18919fd28628" providerId="AD" clId="Web-{30166538-304C-42B4-BD4A-ADB888291A02}" dt="2020-09-09T14:41:30.376" v="939" actId="1076"/>
          <ac:picMkLst>
            <pc:docMk/>
            <pc:sldMk cId="2195701944" sldId="374"/>
            <ac:picMk id="8" creationId="{E32574B4-F9C7-4833-BD1A-3871F59E88FA}"/>
          </ac:picMkLst>
        </pc:picChg>
        <pc:picChg chg="add mod ord modCrop">
          <ac:chgData name="George, Sandy L" userId="S::gv2974js@minnstate.edu::3f1dc1f0-3e08-4566-a734-18919fd28628" providerId="AD" clId="Web-{30166538-304C-42B4-BD4A-ADB888291A02}" dt="2020-09-09T14:42:46.611" v="955"/>
          <ac:picMkLst>
            <pc:docMk/>
            <pc:sldMk cId="2195701944" sldId="374"/>
            <ac:picMk id="9" creationId="{84A16254-BE2A-4C41-B365-0334254EB703}"/>
          </ac:picMkLst>
        </pc:picChg>
        <pc:picChg chg="add del mod ord">
          <ac:chgData name="George, Sandy L" userId="S::gv2974js@minnstate.edu::3f1dc1f0-3e08-4566-a734-18919fd28628" providerId="AD" clId="Web-{30166538-304C-42B4-BD4A-ADB888291A02}" dt="2020-09-09T14:44:15.174" v="971"/>
          <ac:picMkLst>
            <pc:docMk/>
            <pc:sldMk cId="2195701944" sldId="374"/>
            <ac:picMk id="10" creationId="{33D8D7CF-E2D4-418E-A877-31DB01F2AAFB}"/>
          </ac:picMkLst>
        </pc:picChg>
        <pc:picChg chg="add mod ord modCrop">
          <ac:chgData name="George, Sandy L" userId="S::gv2974js@minnstate.edu::3f1dc1f0-3e08-4566-a734-18919fd28628" providerId="AD" clId="Web-{30166538-304C-42B4-BD4A-ADB888291A02}" dt="2020-09-09T14:45:02.893" v="980" actId="1076"/>
          <ac:picMkLst>
            <pc:docMk/>
            <pc:sldMk cId="2195701944" sldId="374"/>
            <ac:picMk id="11" creationId="{A85B5F1F-21D1-4E1D-AC6E-42966A234D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298DE0-82A0-4347-B77C-8670F34C814F}" type="datetimeFigureOut">
              <a:rPr lang="en-US" smtClean="0"/>
              <a:t>9/3/2020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937F48-D485-49AB-BF6E-DE5EA95E8848}" type="slidenum">
              <a:rPr lang="en-US" smtClean="0"/>
              <a:t>‹#›</a:t>
            </a:fld>
            <a:endParaRPr lang="en-US"/>
          </a:p>
        </p:txBody>
      </p:sp>
      <p:sp>
        <p:nvSpPr>
          <p:cNvPr id="8" name="Notes Placeholder 7"/>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27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As we gather to learn, network, and share best practices to address the needs of our students and communities we want to take a moment to recognize the land which we occupy. In Minnesota, there are </a:t>
            </a:r>
            <a:r>
              <a:rPr lang="en-US" i="1" dirty="0">
                <a:solidFill>
                  <a:srgbClr val="009F4D"/>
                </a:solidFill>
              </a:rPr>
              <a:t>seven</a:t>
            </a:r>
            <a:r>
              <a:rPr lang="en-US" i="1" dirty="0"/>
              <a:t> </a:t>
            </a:r>
            <a:r>
              <a:rPr lang="en-US" b="1" i="1" dirty="0"/>
              <a:t>Anishinaabe</a:t>
            </a:r>
            <a:r>
              <a:rPr lang="en-US" i="1" dirty="0"/>
              <a:t> (Chippewa, </a:t>
            </a:r>
            <a:r>
              <a:rPr lang="en-US" i="1" dirty="0" err="1"/>
              <a:t>Ojibwe</a:t>
            </a:r>
            <a:r>
              <a:rPr lang="en-US" i="1" dirty="0"/>
              <a:t>) reservations and </a:t>
            </a:r>
            <a:r>
              <a:rPr lang="en-US" i="1" dirty="0">
                <a:solidFill>
                  <a:srgbClr val="009F4D"/>
                </a:solidFill>
              </a:rPr>
              <a:t>four</a:t>
            </a:r>
            <a:r>
              <a:rPr lang="en-US" i="1" dirty="0"/>
              <a:t> </a:t>
            </a:r>
            <a:r>
              <a:rPr lang="en-US" b="1" i="1" dirty="0"/>
              <a:t>Dakota</a:t>
            </a:r>
            <a:r>
              <a:rPr lang="en-US" i="1" dirty="0"/>
              <a:t> communities. </a:t>
            </a:r>
            <a:br>
              <a:rPr lang="en-US" i="1" dirty="0"/>
            </a:br>
            <a:br>
              <a:rPr lang="en-US" i="1" dirty="0"/>
            </a:br>
            <a:r>
              <a:rPr lang="en-US" i="1" dirty="0"/>
              <a:t>Today we gather on native land and to recognize the land is an expression of gratitude and appreciation to those whose territory we reside on, and a way of honoring the Indigenous people who have been living and working on the land from time immemorial. </a:t>
            </a:r>
            <a:br>
              <a:rPr lang="en-US" i="1" dirty="0"/>
            </a:br>
            <a:br>
              <a:rPr lang="en-US" i="1" dirty="0"/>
            </a:br>
            <a:r>
              <a:rPr lang="en-US" i="1" dirty="0"/>
              <a:t>It is important to understand the long-standing history that has brought us to reside on the land, and to seek to understand our place within that history. We encourage all participants to build mindfulness of our equity and inclusion as we spend our time together.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937F48-D485-49AB-BF6E-DE5EA95E8848}" type="slidenum">
              <a:rPr lang="en-US" smtClean="0"/>
              <a:t>2</a:t>
            </a:fld>
            <a:endParaRPr lang="en-US"/>
          </a:p>
        </p:txBody>
      </p:sp>
    </p:spTree>
    <p:extLst>
      <p:ext uri="{BB962C8B-B14F-4D97-AF65-F5344CB8AC3E}">
        <p14:creationId xmlns:p14="http://schemas.microsoft.com/office/powerpoint/2010/main" val="371693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3</a:t>
            </a:fld>
            <a:endParaRPr lang="en-US"/>
          </a:p>
        </p:txBody>
      </p:sp>
    </p:spTree>
    <p:extLst>
      <p:ext uri="{BB962C8B-B14F-4D97-AF65-F5344CB8AC3E}">
        <p14:creationId xmlns:p14="http://schemas.microsoft.com/office/powerpoint/2010/main" val="129735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6</a:t>
            </a:fld>
            <a:endParaRPr lang="en-US"/>
          </a:p>
        </p:txBody>
      </p:sp>
    </p:spTree>
    <p:extLst>
      <p:ext uri="{BB962C8B-B14F-4D97-AF65-F5344CB8AC3E}">
        <p14:creationId xmlns:p14="http://schemas.microsoft.com/office/powerpoint/2010/main" val="225633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21</a:t>
            </a:fld>
            <a:endParaRPr lang="en-US"/>
          </a:p>
        </p:txBody>
      </p:sp>
    </p:spTree>
    <p:extLst>
      <p:ext uri="{BB962C8B-B14F-4D97-AF65-F5344CB8AC3E}">
        <p14:creationId xmlns:p14="http://schemas.microsoft.com/office/powerpoint/2010/main" val="137211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23</a:t>
            </a:fld>
            <a:endParaRPr lang="en-US"/>
          </a:p>
        </p:txBody>
      </p:sp>
    </p:spTree>
    <p:extLst>
      <p:ext uri="{BB962C8B-B14F-4D97-AF65-F5344CB8AC3E}">
        <p14:creationId xmlns:p14="http://schemas.microsoft.com/office/powerpoint/2010/main" val="2836904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200" y="1219200"/>
            <a:ext cx="8229600" cy="213969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9144000" cy="115824"/>
          </a:xfrm>
          <a:prstGeom prst="rect">
            <a:avLst/>
          </a:prstGeom>
        </p:spPr>
      </p:pic>
      <p:sp>
        <p:nvSpPr>
          <p:cNvPr id="8" name="Text Placeholder 7"/>
          <p:cNvSpPr>
            <a:spLocks noGrp="1"/>
          </p:cNvSpPr>
          <p:nvPr>
            <p:ph type="body" sz="quarter" idx="10" hasCustomPrompt="1"/>
          </p:nvPr>
        </p:nvSpPr>
        <p:spPr>
          <a:xfrm>
            <a:off x="5410200"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10" name="Text Placeholder 9"/>
          <p:cNvSpPr>
            <a:spLocks noGrp="1"/>
          </p:cNvSpPr>
          <p:nvPr>
            <p:ph type="body" sz="quarter" idx="11" hasCustomPrompt="1"/>
          </p:nvPr>
        </p:nvSpPr>
        <p:spPr>
          <a:xfrm>
            <a:off x="4724400"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14" name="Text Placeholder 13"/>
          <p:cNvSpPr>
            <a:spLocks noGrp="1"/>
          </p:cNvSpPr>
          <p:nvPr>
            <p:ph type="body" sz="quarter" idx="13" hasCustomPrompt="1"/>
          </p:nvPr>
        </p:nvSpPr>
        <p:spPr>
          <a:xfrm>
            <a:off x="990600"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5" name="Text Placeholder 4" title="Text Box with MINNESOTA STATE typed in gray"/>
          <p:cNvSpPr>
            <a:spLocks noGrp="1"/>
          </p:cNvSpPr>
          <p:nvPr>
            <p:ph type="body" sz="quarter" idx="14"/>
          </p:nvPr>
        </p:nvSpPr>
        <p:spPr>
          <a:xfrm>
            <a:off x="990600"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2" name="Title 1"/>
          <p:cNvSpPr>
            <a:spLocks noGrp="1"/>
          </p:cNvSpPr>
          <p:nvPr>
            <p:ph type="title"/>
          </p:nvPr>
        </p:nvSpPr>
        <p:spPr>
          <a:xfrm>
            <a:off x="990600" y="3779839"/>
            <a:ext cx="7886700" cy="1325563"/>
          </a:xfrm>
        </p:spPr>
        <p:txBody>
          <a:bodyPr>
            <a:normAutofit/>
          </a:bodyPr>
          <a:lstStyle>
            <a:lvl1pPr>
              <a:defRPr sz="4000" b="1"/>
            </a:lvl1pPr>
          </a:lstStyle>
          <a:p>
            <a:r>
              <a:rPr lang="en-US" dirty="0"/>
              <a:t>Click to edit Master title style</a:t>
            </a:r>
          </a:p>
        </p:txBody>
      </p:sp>
    </p:spTree>
    <p:extLst>
      <p:ext uri="{BB962C8B-B14F-4D97-AF65-F5344CB8AC3E}">
        <p14:creationId xmlns:p14="http://schemas.microsoft.com/office/powerpoint/2010/main" val="176728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6" name="Group 5"/>
          <p:cNvGrpSpPr/>
          <p:nvPr userDrawn="1"/>
        </p:nvGrpSpPr>
        <p:grpSpPr>
          <a:xfrm>
            <a:off x="8001000" y="6172200"/>
            <a:ext cx="1188720" cy="533400"/>
            <a:chOff x="8001000" y="6172200"/>
            <a:chExt cx="1188720" cy="533400"/>
          </a:xfrm>
        </p:grpSpPr>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0"/>
              <a:ext cx="1188720" cy="402335"/>
            </a:xfrm>
            <a:prstGeom prst="rect">
              <a:avLst/>
            </a:prstGeom>
          </p:spPr>
        </p:pic>
      </p:grpSp>
      <p:grpSp>
        <p:nvGrpSpPr>
          <p:cNvPr id="12" name="Group 11" title="Blue and green decorative border"/>
          <p:cNvGrpSpPr/>
          <p:nvPr userDrawn="1"/>
        </p:nvGrpSpPr>
        <p:grpSpPr>
          <a:xfrm>
            <a:off x="0" y="-76200"/>
            <a:ext cx="304800" cy="6934200"/>
            <a:chOff x="0" y="-76200"/>
            <a:chExt cx="304800" cy="6934200"/>
          </a:xfrm>
        </p:grpSpPr>
        <p:sp>
          <p:nvSpPr>
            <p:cNvPr id="13" name="Rectangle 12"/>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35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0005" y="6096000"/>
            <a:ext cx="1966790" cy="665683"/>
          </a:xfrm>
          <a:prstGeom prst="rect">
            <a:avLst/>
          </a:prstGeom>
        </p:spPr>
      </p:pic>
      <p:sp>
        <p:nvSpPr>
          <p:cNvPr id="10" name="Text Placeholder 4"/>
          <p:cNvSpPr>
            <a:spLocks noGrp="1"/>
          </p:cNvSpPr>
          <p:nvPr>
            <p:ph type="body" sz="quarter" idx="15" hasCustomPrompt="1"/>
          </p:nvPr>
        </p:nvSpPr>
        <p:spPr>
          <a:xfrm>
            <a:off x="457200" y="381000"/>
            <a:ext cx="8153400" cy="1066800"/>
          </a:xfrm>
        </p:spPr>
        <p:txBody>
          <a:bodyPr>
            <a:normAutofit/>
          </a:bodyPr>
          <a:lstStyle>
            <a:lvl1pPr marL="0" indent="0">
              <a:buNone/>
              <a:defRPr sz="3600" b="1">
                <a:solidFill>
                  <a:schemeClr val="tx2"/>
                </a:solidFill>
              </a:defRPr>
            </a:lvl1pPr>
          </a:lstStyle>
          <a:p>
            <a:pPr lvl="0"/>
            <a:r>
              <a:rPr lang="en-US" dirty="0"/>
              <a:t>Click to edit header</a:t>
            </a:r>
          </a:p>
        </p:txBody>
      </p:sp>
    </p:spTree>
    <p:extLst>
      <p:ext uri="{BB962C8B-B14F-4D97-AF65-F5344CB8AC3E}">
        <p14:creationId xmlns:p14="http://schemas.microsoft.com/office/powerpoint/2010/main" val="404268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hank You Slide">
    <p:spTree>
      <p:nvGrpSpPr>
        <p:cNvPr id="1" name=""/>
        <p:cNvGrpSpPr/>
        <p:nvPr/>
      </p:nvGrpSpPr>
      <p:grpSpPr>
        <a:xfrm>
          <a:off x="0" y="0"/>
          <a:ext cx="0" cy="0"/>
          <a:chOff x="0" y="0"/>
          <a:chExt cx="0" cy="0"/>
        </a:xfrm>
      </p:grpSpPr>
      <p:sp>
        <p:nvSpPr>
          <p:cNvPr id="8" name="TextBox 7" descr="30 East 7th Street, Suite 350&#10;St. Paul, MN  55101-7804&#10;&#10;Phone: 651-201-1800&#10;Toll-free: 888-667-2848&#10;&#10;www.mnscu.edu&#10;" title="Text box with Minnesota State address, phone numbers, and website address"/>
          <p:cNvSpPr txBox="1"/>
          <p:nvPr userDrawn="1"/>
        </p:nvSpPr>
        <p:spPr>
          <a:xfrm>
            <a:off x="2345338" y="2807210"/>
            <a:ext cx="4182140" cy="2616101"/>
          </a:xfrm>
          <a:prstGeom prst="rect">
            <a:avLst/>
          </a:prstGeom>
          <a:noFill/>
        </p:spPr>
        <p:txBody>
          <a:bodyPr wrap="square" rtlCol="0">
            <a:spAutoFit/>
          </a:bodyPr>
          <a:lstStyle/>
          <a:p>
            <a:pPr lvl="0" algn="ctr"/>
            <a:r>
              <a:rPr lang="en-US" sz="2400" b="0" dirty="0">
                <a:solidFill>
                  <a:srgbClr val="003C66"/>
                </a:solidFill>
              </a:rPr>
              <a:t>30 East 7th Street, Suite 350</a:t>
            </a:r>
          </a:p>
          <a:p>
            <a:pPr lvl="0" algn="ctr"/>
            <a:r>
              <a:rPr lang="en-US" sz="2400" b="0" dirty="0">
                <a:solidFill>
                  <a:srgbClr val="003C66"/>
                </a:solidFill>
              </a:rPr>
              <a:t>St. Paul, MN  55101-7804</a:t>
            </a:r>
          </a:p>
          <a:p>
            <a:pPr lvl="0" algn="ctr"/>
            <a:endParaRPr lang="en-US" sz="2400" b="0" dirty="0">
              <a:solidFill>
                <a:srgbClr val="003C66"/>
              </a:solidFill>
            </a:endParaRPr>
          </a:p>
          <a:p>
            <a:pPr lvl="0" algn="ctr"/>
            <a:r>
              <a:rPr lang="en-US" sz="2400" b="0" dirty="0">
                <a:solidFill>
                  <a:srgbClr val="003C66"/>
                </a:solidFill>
              </a:rPr>
              <a:t>651-201-1800</a:t>
            </a:r>
          </a:p>
          <a:p>
            <a:pPr lvl="0" algn="ctr"/>
            <a:r>
              <a:rPr lang="en-US" sz="2400" b="0" dirty="0">
                <a:solidFill>
                  <a:srgbClr val="003C66"/>
                </a:solidFill>
              </a:rPr>
              <a:t>888-667-2848</a:t>
            </a:r>
          </a:p>
          <a:p>
            <a:pPr lvl="0" algn="ctr"/>
            <a:endParaRPr lang="en-US" sz="2400" b="0" dirty="0">
              <a:solidFill>
                <a:schemeClr val="bg2"/>
              </a:solidFill>
            </a:endParaRPr>
          </a:p>
          <a:p>
            <a:pPr lvl="0" algn="ctr"/>
            <a:r>
              <a:rPr lang="en-US" sz="2000" b="0" baseline="0" dirty="0" err="1">
                <a:solidFill>
                  <a:srgbClr val="009F4D"/>
                </a:solidFill>
              </a:rPr>
              <a:t>www.MinnState.edu</a:t>
            </a:r>
            <a:endParaRPr lang="en-US" sz="2000" b="0" baseline="0" dirty="0">
              <a:solidFill>
                <a:srgbClr val="009F4D"/>
              </a:solidFill>
            </a:endParaRPr>
          </a:p>
        </p:txBody>
      </p:sp>
      <p:pic>
        <p:nvPicPr>
          <p:cNvPr id="7" name="Picture 6" title="Minnesota Stat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2600" y="533400"/>
            <a:ext cx="5334000" cy="1795604"/>
          </a:xfrm>
          <a:prstGeom prst="rect">
            <a:avLst/>
          </a:prstGeom>
        </p:spPr>
      </p:pic>
      <p:sp>
        <p:nvSpPr>
          <p:cNvPr id="14" name="TextBox 13" descr="MINNESOTA STATE IS AN AFFIRMATIVE ACTION, EQUAL OPPORTUNITY EMPLOYER AND EDUCATOR.&#10;" title="EEOE Statement"/>
          <p:cNvSpPr txBox="1"/>
          <p:nvPr userDrawn="1"/>
        </p:nvSpPr>
        <p:spPr>
          <a:xfrm>
            <a:off x="1007408" y="5943600"/>
            <a:ext cx="6858000" cy="707886"/>
          </a:xfrm>
          <a:prstGeom prst="rect">
            <a:avLst/>
          </a:prstGeom>
          <a:noFill/>
        </p:spPr>
        <p:txBody>
          <a:bodyPr wrap="square" rtlCol="0">
            <a:spAutoFit/>
          </a:bodyPr>
          <a:lstStyle/>
          <a:p>
            <a:pPr algn="ctr" rtl="0"/>
            <a:r>
              <a:rPr lang="en-US" sz="1000" b="0" i="0" kern="1200" dirty="0">
                <a:solidFill>
                  <a:schemeClr val="tx1"/>
                </a:solidFill>
                <a:effectLst/>
                <a:latin typeface="+mn-lt"/>
                <a:ea typeface="+mn-ea"/>
                <a:cs typeface="+mn-cs"/>
              </a:rPr>
              <a:t>This document is available in alternative formats to individuals with disabilities. </a:t>
            </a:r>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To request an alternate format, contact Human Resources at 651-201-1664.</a:t>
            </a:r>
          </a:p>
          <a:p>
            <a:pPr algn="ctr" rtl="0"/>
            <a:r>
              <a:rPr lang="en-US" sz="100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dirty="0">
                <a:solidFill>
                  <a:schemeClr val="tx1"/>
                </a:solidFill>
                <a:effectLst/>
                <a:latin typeface="+mn-lt"/>
                <a:ea typeface="+mn-ea"/>
                <a:cs typeface="+mn-cs"/>
              </a:rPr>
              <a:t>Minnesota State is an affirmative action, equal opportunity employer and educator.</a:t>
            </a:r>
          </a:p>
        </p:txBody>
      </p:sp>
    </p:spTree>
    <p:extLst>
      <p:ext uri="{BB962C8B-B14F-4D97-AF65-F5344CB8AC3E}">
        <p14:creationId xmlns:p14="http://schemas.microsoft.com/office/powerpoint/2010/main" val="264277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4" name="Group 13" title="Blue and green decorative border"/>
          <p:cNvGrpSpPr/>
          <p:nvPr userDrawn="1"/>
        </p:nvGrpSpPr>
        <p:grpSpPr>
          <a:xfrm>
            <a:off x="0" y="-76200"/>
            <a:ext cx="304800" cy="6934200"/>
            <a:chOff x="0" y="-76200"/>
            <a:chExt cx="304800" cy="6934200"/>
          </a:xfrm>
        </p:grpSpPr>
        <p:sp>
          <p:nvSpPr>
            <p:cNvPr id="15" name="Rectangle 14"/>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61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4" name="Group 13" title="Blue and green decorative border"/>
          <p:cNvGrpSpPr/>
          <p:nvPr userDrawn="1"/>
        </p:nvGrpSpPr>
        <p:grpSpPr>
          <a:xfrm>
            <a:off x="0" y="-76200"/>
            <a:ext cx="304800" cy="6934200"/>
            <a:chOff x="0" y="-76200"/>
            <a:chExt cx="304800" cy="6934200"/>
          </a:xfrm>
        </p:grpSpPr>
        <p:sp>
          <p:nvSpPr>
            <p:cNvPr id="15" name="Rectangle 14"/>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390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b="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extBox 6"/>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8" name="Picture 7"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1" name="Group 10" title="Blue and green decorative border"/>
          <p:cNvGrpSpPr/>
          <p:nvPr userDrawn="1"/>
        </p:nvGrpSpPr>
        <p:grpSpPr>
          <a:xfrm>
            <a:off x="0" y="-76200"/>
            <a:ext cx="3048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5" name="Group 14" title="Blue and green decorative border"/>
          <p:cNvGrpSpPr/>
          <p:nvPr userDrawn="1"/>
        </p:nvGrpSpPr>
        <p:grpSpPr>
          <a:xfrm>
            <a:off x="0" y="-76200"/>
            <a:ext cx="304800" cy="6934200"/>
            <a:chOff x="0" y="-76200"/>
            <a:chExt cx="304800" cy="6934200"/>
          </a:xfrm>
        </p:grpSpPr>
        <p:sp>
          <p:nvSpPr>
            <p:cNvPr id="16" name="Rectangle 1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32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9" name="Group 8" title="Blue and green decorative border"/>
          <p:cNvGrpSpPr/>
          <p:nvPr userDrawn="1"/>
        </p:nvGrpSpPr>
        <p:grpSpPr>
          <a:xfrm>
            <a:off x="0" y="-76200"/>
            <a:ext cx="3048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09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6" name="TextBox 5"/>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7" name="Picture 6"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347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788" y="987427"/>
            <a:ext cx="4629150" cy="4873625"/>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Box 7"/>
          <p:cNvSpPr txBox="1"/>
          <p:nvPr userDrawn="1"/>
        </p:nvSpPr>
        <p:spPr>
          <a:xfrm>
            <a:off x="8382000" y="6520934"/>
            <a:ext cx="4572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dirty="0">
              <a:solidFill>
                <a:srgbClr val="003C66"/>
              </a:solidFill>
            </a:endParaRPr>
          </a:p>
        </p:txBody>
      </p:sp>
      <p:pic>
        <p:nvPicPr>
          <p:cNvPr id="9" name="Picture 8"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172202"/>
            <a:ext cx="1188720" cy="402335"/>
          </a:xfrm>
          <a:prstGeom prst="rect">
            <a:avLst/>
          </a:prstGeom>
        </p:spPr>
      </p:pic>
      <p:grpSp>
        <p:nvGrpSpPr>
          <p:cNvPr id="15" name="Group 14" title="Blue and green decorative border"/>
          <p:cNvGrpSpPr/>
          <p:nvPr userDrawn="1"/>
        </p:nvGrpSpPr>
        <p:grpSpPr>
          <a:xfrm>
            <a:off x="0" y="-76200"/>
            <a:ext cx="304800" cy="6934200"/>
            <a:chOff x="0" y="-76200"/>
            <a:chExt cx="304800" cy="6934200"/>
          </a:xfrm>
        </p:grpSpPr>
        <p:sp>
          <p:nvSpPr>
            <p:cNvPr id="16" name="Rectangle 1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24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967960"/>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80" r:id="rId3"/>
    <p:sldLayoutId id="2147483681" r:id="rId4"/>
    <p:sldLayoutId id="2147483682" r:id="rId5"/>
    <p:sldLayoutId id="2147483683" r:id="rId6"/>
    <p:sldLayoutId id="2147483684" r:id="rId7"/>
    <p:sldLayoutId id="2147483685" r:id="rId8"/>
    <p:sldLayoutId id="2147483687" r:id="rId9"/>
    <p:sldLayoutId id="2147483688" r:id="rId10"/>
    <p:sldLayoutId id="2147483686" r:id="rId11"/>
    <p:sldLayoutId id="2147483690" r:id="rId12"/>
  </p:sldLayoutIdLst>
  <p:hf sldNum="0" hdr="0" ftr="0" dt="0"/>
  <p:txStyles>
    <p:titleStyle>
      <a:lvl1pPr algn="l" defTabSz="914400" rtl="0" eaLnBrk="1" latinLnBrk="0" hangingPunct="1">
        <a:lnSpc>
          <a:spcPct val="90000"/>
        </a:lnSpc>
        <a:spcBef>
          <a:spcPct val="0"/>
        </a:spcBef>
        <a:buNone/>
        <a:defRPr sz="4400" b="0" kern="1200">
          <a:solidFill>
            <a:srgbClr val="003C66"/>
          </a:solidFill>
          <a:latin typeface="+mn-lt"/>
          <a:ea typeface="+mj-ea"/>
          <a:cs typeface="+mj-cs"/>
        </a:defRPr>
      </a:lvl1pPr>
    </p:titleStyle>
    <p:bodyStyle>
      <a:lvl1pPr marL="0" indent="0" algn="l" defTabSz="914400" rtl="0" eaLnBrk="1" latinLnBrk="0" hangingPunct="1">
        <a:lnSpc>
          <a:spcPct val="90000"/>
        </a:lnSpc>
        <a:spcBef>
          <a:spcPts val="1000"/>
        </a:spcBef>
        <a:buClr>
          <a:srgbClr val="009F4D"/>
        </a:buClr>
        <a:buFont typeface="Arial" panose="020B0604020202020204" pitchFamily="34" charset="0"/>
        <a:buNone/>
        <a:defRPr sz="2800" kern="1200">
          <a:solidFill>
            <a:srgbClr val="003C66"/>
          </a:solidFill>
          <a:latin typeface="+mn-lt"/>
          <a:ea typeface="+mn-ea"/>
          <a:cs typeface="+mn-cs"/>
        </a:defRPr>
      </a:lvl1pPr>
      <a:lvl2pPr marL="685800" indent="-228600" algn="l" defTabSz="914400" rtl="0" eaLnBrk="1" latinLnBrk="0" hangingPunct="1">
        <a:lnSpc>
          <a:spcPct val="90000"/>
        </a:lnSpc>
        <a:spcBef>
          <a:spcPts val="500"/>
        </a:spcBef>
        <a:buClr>
          <a:srgbClr val="009F4D"/>
        </a:buClr>
        <a:buFont typeface="Arial" panose="020B0604020202020204" pitchFamily="34" charset="0"/>
        <a:buChar char="•"/>
        <a:defRPr sz="2400" kern="1200">
          <a:solidFill>
            <a:srgbClr val="003C66"/>
          </a:solidFill>
          <a:latin typeface="+mn-lt"/>
          <a:ea typeface="+mn-ea"/>
          <a:cs typeface="+mn-cs"/>
        </a:defRPr>
      </a:lvl2pPr>
      <a:lvl3pPr marL="1143000" indent="-228600" algn="l" defTabSz="914400" rtl="0" eaLnBrk="1" latinLnBrk="0" hangingPunct="1">
        <a:lnSpc>
          <a:spcPct val="90000"/>
        </a:lnSpc>
        <a:spcBef>
          <a:spcPts val="500"/>
        </a:spcBef>
        <a:buClr>
          <a:srgbClr val="009F4D"/>
        </a:buClr>
        <a:buFont typeface="Arial" panose="020B0604020202020204" pitchFamily="34" charset="0"/>
        <a:buChar char="•"/>
        <a:defRPr sz="2000" kern="1200">
          <a:solidFill>
            <a:srgbClr val="003C66"/>
          </a:solidFill>
          <a:latin typeface="+mn-lt"/>
          <a:ea typeface="+mn-ea"/>
          <a:cs typeface="+mn-cs"/>
        </a:defRPr>
      </a:lvl3pPr>
      <a:lvl4pPr marL="1600200" indent="-228600" algn="l" defTabSz="914400" rtl="0" eaLnBrk="1" latinLnBrk="0" hangingPunct="1">
        <a:lnSpc>
          <a:spcPct val="90000"/>
        </a:lnSpc>
        <a:spcBef>
          <a:spcPts val="500"/>
        </a:spcBef>
        <a:buClr>
          <a:srgbClr val="009F4D"/>
        </a:buClr>
        <a:buFont typeface="Arial" panose="020B0604020202020204" pitchFamily="34" charset="0"/>
        <a:buChar char="•"/>
        <a:defRPr sz="1800" kern="1200">
          <a:solidFill>
            <a:srgbClr val="003C66"/>
          </a:solidFill>
          <a:latin typeface="+mn-lt"/>
          <a:ea typeface="+mn-ea"/>
          <a:cs typeface="+mn-cs"/>
        </a:defRPr>
      </a:lvl4pPr>
      <a:lvl5pPr marL="2057400" indent="-228600" algn="l" defTabSz="914400" rtl="0" eaLnBrk="1" latinLnBrk="0" hangingPunct="1">
        <a:lnSpc>
          <a:spcPct val="90000"/>
        </a:lnSpc>
        <a:spcBef>
          <a:spcPts val="500"/>
        </a:spcBef>
        <a:buClr>
          <a:srgbClr val="009F4D"/>
        </a:buClr>
        <a:buFont typeface="Arial" panose="020B0604020202020204" pitchFamily="34" charset="0"/>
        <a:buChar char="•"/>
        <a:defRPr sz="1800" kern="1200">
          <a:solidFill>
            <a:srgbClr val="003C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xl4qX6qEYXU?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3m.com/3M/en_US/company-us/all-3m-products/~/All-3M-Products/Personal-Protective-Equipment/?N=5002385+8711017+8717419+8740261+3294857497&amp;rt=r3" TargetMode="External"/><Relationship Id="rId2" Type="http://schemas.openxmlformats.org/officeDocument/2006/relationships/hyperlink" Target="https://www.grainger.com/category/safety/respiratory-protection/respiratory-equipment-fit-testing-storage-accessories/respirator-fit-testin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mymedcerts.com/resp.cfm" TargetMode="External"/><Relationship Id="rId2" Type="http://schemas.openxmlformats.org/officeDocument/2006/relationships/hyperlink" Target="https://www.oshatrain.org/courses/mods/756m1.html" TargetMode="External"/><Relationship Id="rId1" Type="http://schemas.openxmlformats.org/officeDocument/2006/relationships/slideLayout" Target="../slideLayouts/slideLayout4.xml"/><Relationship Id="rId4" Type="http://schemas.openxmlformats.org/officeDocument/2006/relationships/hyperlink" Target="https://www.xosafety.academy/courses/performing-respirator-fit-tes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forceminnesota.org/COVID-19%20Resources/college-educators-covid-19-resources.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pls/oshaweb/owadisp.show_document?p_id=9780&amp;p_table=STANDARD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September 9, 2020</a:t>
            </a:r>
          </a:p>
        </p:txBody>
      </p:sp>
      <p:sp>
        <p:nvSpPr>
          <p:cNvPr id="6" name="Title 5"/>
          <p:cNvSpPr>
            <a:spLocks noGrp="1"/>
          </p:cNvSpPr>
          <p:nvPr>
            <p:ph type="title"/>
          </p:nvPr>
        </p:nvSpPr>
        <p:spPr/>
        <p:txBody>
          <a:bodyPr/>
          <a:lstStyle/>
          <a:p>
            <a:r>
              <a:rPr lang="en-US" dirty="0"/>
              <a:t>N95 Mask Fit Testing</a:t>
            </a:r>
          </a:p>
        </p:txBody>
      </p:sp>
      <p:pic>
        <p:nvPicPr>
          <p:cNvPr id="7" name="Picture 6"/>
          <p:cNvPicPr>
            <a:picLocks noChangeAspect="1"/>
          </p:cNvPicPr>
          <p:nvPr/>
        </p:nvPicPr>
        <p:blipFill>
          <a:blip r:embed="rId2"/>
          <a:stretch>
            <a:fillRect/>
          </a:stretch>
        </p:blipFill>
        <p:spPr>
          <a:xfrm>
            <a:off x="4181172" y="5315564"/>
            <a:ext cx="4439256" cy="921077"/>
          </a:xfrm>
          <a:prstGeom prst="rect">
            <a:avLst/>
          </a:prstGeom>
        </p:spPr>
      </p:pic>
    </p:spTree>
    <p:extLst>
      <p:ext uri="{BB962C8B-B14F-4D97-AF65-F5344CB8AC3E}">
        <p14:creationId xmlns:p14="http://schemas.microsoft.com/office/powerpoint/2010/main" val="390608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Respirators 101 </a:t>
            </a:r>
            <a:endParaRPr lang="en-US" sz="160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v"/>
            </a:pPr>
            <a:r>
              <a:rPr lang="en-US" sz="2400">
                <a:cs typeface="Calibri" panose="020F0502020204030204"/>
              </a:rPr>
              <a:t>Hazard assessment....can we avoid a respirator?</a:t>
            </a:r>
          </a:p>
          <a:p>
            <a:pPr marL="342900" indent="-342900">
              <a:buChar char="•"/>
            </a:pPr>
            <a:r>
              <a:rPr lang="en-US" sz="1400">
                <a:cs typeface="Calibri" panose="020F0502020204030204"/>
              </a:rPr>
              <a:t>Change in product or process</a:t>
            </a:r>
            <a:endParaRPr lang="en-US" sz="2400">
              <a:cs typeface="Calibri" panose="020F0502020204030204"/>
            </a:endParaRPr>
          </a:p>
          <a:p>
            <a:pPr marL="342900" indent="-342900">
              <a:buFont typeface="Arial" panose="020B0604020202020204" pitchFamily="34" charset="0"/>
              <a:buChar char="•"/>
            </a:pPr>
            <a:r>
              <a:rPr lang="en-US" sz="1400">
                <a:cs typeface="Calibri" panose="020F0502020204030204"/>
              </a:rPr>
              <a:t>Engineering controls</a:t>
            </a:r>
          </a:p>
          <a:p>
            <a:pPr marL="457200" indent="-457200">
              <a:buFont typeface="Wingdings" panose="020B0604020202020204" pitchFamily="34" charset="0"/>
              <a:buChar char="v"/>
            </a:pPr>
            <a:r>
              <a:rPr lang="en-US" sz="2400">
                <a:cs typeface="Calibri" panose="020F0502020204030204"/>
              </a:rPr>
              <a:t>Respiratory Protection Program (written program) vs Voluntary Use Program</a:t>
            </a:r>
          </a:p>
          <a:p>
            <a:pPr marL="457200" indent="-457200">
              <a:buFont typeface="Wingdings" panose="020B0604020202020204" pitchFamily="34" charset="0"/>
              <a:buChar char="v"/>
            </a:pPr>
            <a:r>
              <a:rPr lang="en-US" sz="2400">
                <a:cs typeface="Calibri" panose="020F0502020204030204"/>
              </a:rPr>
              <a:t>All respirators are not created equal</a:t>
            </a:r>
          </a:p>
          <a:p>
            <a:endParaRPr lang="en-US" sz="2400">
              <a:cs typeface="Calibri" panose="020F0502020204030204"/>
            </a:endParaRPr>
          </a:p>
          <a:p>
            <a:endParaRPr lang="en-US" sz="2400">
              <a:cs typeface="Calibri" panose="020F0502020204030204"/>
            </a:endParaRPr>
          </a:p>
          <a:p>
            <a:pPr marL="457200" indent="-457200">
              <a:buFont typeface="Wingdings" panose="020B0604020202020204" pitchFamily="34" charset="0"/>
              <a:buChar char="v"/>
            </a:pPr>
            <a:r>
              <a:rPr lang="en-US" sz="2400" i="1">
                <a:cs typeface="Calibri" panose="020F0502020204030204"/>
              </a:rPr>
              <a:t>This is my respirator.  There are many like it, but this one is mine.  My respirator is my best friend.  It is my life. I must master it as I must master my life.....</a:t>
            </a:r>
          </a:p>
          <a:p>
            <a:endParaRPr lang="en-US" sz="2400">
              <a:cs typeface="Calibri" panose="020F0502020204030204"/>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p:txBody>
      </p:sp>
      <p:pic>
        <p:nvPicPr>
          <p:cNvPr id="4" name="Picture 4" descr="A picture containing mug&#10;&#10;Description automatically generated">
            <a:extLst>
              <a:ext uri="{FF2B5EF4-FFF2-40B4-BE49-F238E27FC236}">
                <a16:creationId xmlns:a16="http://schemas.microsoft.com/office/drawing/2014/main" id="{7C0BF4A8-5948-4890-BF27-CCC6A8DB6E38}"/>
              </a:ext>
            </a:extLst>
          </p:cNvPr>
          <p:cNvPicPr>
            <a:picLocks noChangeAspect="1"/>
          </p:cNvPicPr>
          <p:nvPr/>
        </p:nvPicPr>
        <p:blipFill>
          <a:blip r:embed="rId2"/>
          <a:stretch>
            <a:fillRect/>
          </a:stretch>
        </p:blipFill>
        <p:spPr>
          <a:xfrm>
            <a:off x="1323975" y="4076700"/>
            <a:ext cx="1466850" cy="971550"/>
          </a:xfrm>
          <a:prstGeom prst="rect">
            <a:avLst/>
          </a:prstGeom>
        </p:spPr>
      </p:pic>
      <p:pic>
        <p:nvPicPr>
          <p:cNvPr id="5" name="Picture 5" descr="A close up of a device&#10;&#10;Description automatically generated">
            <a:extLst>
              <a:ext uri="{FF2B5EF4-FFF2-40B4-BE49-F238E27FC236}">
                <a16:creationId xmlns:a16="http://schemas.microsoft.com/office/drawing/2014/main" id="{DA0560FF-EC76-444D-A2D3-D07284357FA4}"/>
              </a:ext>
            </a:extLst>
          </p:cNvPr>
          <p:cNvPicPr>
            <a:picLocks noChangeAspect="1"/>
          </p:cNvPicPr>
          <p:nvPr/>
        </p:nvPicPr>
        <p:blipFill>
          <a:blip r:embed="rId3"/>
          <a:stretch>
            <a:fillRect/>
          </a:stretch>
        </p:blipFill>
        <p:spPr>
          <a:xfrm>
            <a:off x="3776663" y="4076700"/>
            <a:ext cx="1104900" cy="971550"/>
          </a:xfrm>
          <a:prstGeom prst="rect">
            <a:avLst/>
          </a:prstGeom>
        </p:spPr>
      </p:pic>
      <p:pic>
        <p:nvPicPr>
          <p:cNvPr id="6" name="Picture 6" descr="A close up of a device&#10;&#10;Description automatically generated">
            <a:extLst>
              <a:ext uri="{FF2B5EF4-FFF2-40B4-BE49-F238E27FC236}">
                <a16:creationId xmlns:a16="http://schemas.microsoft.com/office/drawing/2014/main" id="{CF8B95A2-F295-4530-AE38-D245C4565A32}"/>
              </a:ext>
            </a:extLst>
          </p:cNvPr>
          <p:cNvPicPr>
            <a:picLocks noChangeAspect="1"/>
          </p:cNvPicPr>
          <p:nvPr/>
        </p:nvPicPr>
        <p:blipFill>
          <a:blip r:embed="rId4"/>
          <a:stretch>
            <a:fillRect/>
          </a:stretch>
        </p:blipFill>
        <p:spPr>
          <a:xfrm>
            <a:off x="6172200" y="3852863"/>
            <a:ext cx="1323975" cy="1190625"/>
          </a:xfrm>
          <a:prstGeom prst="rect">
            <a:avLst/>
          </a:prstGeom>
        </p:spPr>
      </p:pic>
    </p:spTree>
    <p:extLst>
      <p:ext uri="{BB962C8B-B14F-4D97-AF65-F5344CB8AC3E}">
        <p14:creationId xmlns:p14="http://schemas.microsoft.com/office/powerpoint/2010/main" val="143614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Medical Questionnaire – Appendix C</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a:endParaRPr>
          </a:p>
          <a:p>
            <a:pPr marL="457200" indent="-457200">
              <a:buFont typeface="Wingdings" panose="020B0604020202020204" pitchFamily="34" charset="0"/>
              <a:buChar char="v"/>
            </a:pPr>
            <a:endParaRPr lang="en-US" sz="2400">
              <a:cs typeface="Calibri"/>
            </a:endParaRPr>
          </a:p>
          <a:p>
            <a:endParaRPr lang="en-US">
              <a:cs typeface="Calibri" panose="020F0502020204030204"/>
            </a:endParaRPr>
          </a:p>
        </p:txBody>
      </p:sp>
      <p:pic>
        <p:nvPicPr>
          <p:cNvPr id="7" name="Picture 7" descr="A screenshot of a social media post&#10;&#10;Description automatically generated">
            <a:extLst>
              <a:ext uri="{FF2B5EF4-FFF2-40B4-BE49-F238E27FC236}">
                <a16:creationId xmlns:a16="http://schemas.microsoft.com/office/drawing/2014/main" id="{3D057851-A11E-4C01-9441-20867AFB5DED}"/>
              </a:ext>
            </a:extLst>
          </p:cNvPr>
          <p:cNvPicPr>
            <a:picLocks noChangeAspect="1"/>
          </p:cNvPicPr>
          <p:nvPr/>
        </p:nvPicPr>
        <p:blipFill>
          <a:blip r:embed="rId2"/>
          <a:stretch>
            <a:fillRect/>
          </a:stretch>
        </p:blipFill>
        <p:spPr>
          <a:xfrm>
            <a:off x="2371725" y="1859419"/>
            <a:ext cx="3790950" cy="4948911"/>
          </a:xfrm>
          <a:prstGeom prst="rect">
            <a:avLst/>
          </a:prstGeom>
        </p:spPr>
      </p:pic>
    </p:spTree>
    <p:extLst>
      <p:ext uri="{BB962C8B-B14F-4D97-AF65-F5344CB8AC3E}">
        <p14:creationId xmlns:p14="http://schemas.microsoft.com/office/powerpoint/2010/main" val="58926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Physician Authorization</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4" name="Picture 4" descr="A screenshot of a cell phone&#10;&#10;Description automatically generated">
            <a:extLst>
              <a:ext uri="{FF2B5EF4-FFF2-40B4-BE49-F238E27FC236}">
                <a16:creationId xmlns:a16="http://schemas.microsoft.com/office/drawing/2014/main" id="{114EA943-3D80-4A73-A12B-30601673BDCC}"/>
              </a:ext>
            </a:extLst>
          </p:cNvPr>
          <p:cNvPicPr>
            <a:picLocks noChangeAspect="1"/>
          </p:cNvPicPr>
          <p:nvPr/>
        </p:nvPicPr>
        <p:blipFill>
          <a:blip r:embed="rId2"/>
          <a:stretch>
            <a:fillRect/>
          </a:stretch>
        </p:blipFill>
        <p:spPr>
          <a:xfrm>
            <a:off x="4210050" y="921684"/>
            <a:ext cx="4257675" cy="5576607"/>
          </a:xfrm>
          <a:prstGeom prst="rect">
            <a:avLst/>
          </a:prstGeom>
        </p:spPr>
      </p:pic>
    </p:spTree>
    <p:extLst>
      <p:ext uri="{BB962C8B-B14F-4D97-AF65-F5344CB8AC3E}">
        <p14:creationId xmlns:p14="http://schemas.microsoft.com/office/powerpoint/2010/main" val="78168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Annual Respirator Questionnaire</a:t>
            </a:r>
          </a:p>
          <a:p>
            <a:endParaRPr lang="en-US" sz="2400">
              <a:cs typeface="Calibri"/>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4" name="Picture 4" descr="A screenshot of a cell phone&#10;&#10;Description automatically generated">
            <a:extLst>
              <a:ext uri="{FF2B5EF4-FFF2-40B4-BE49-F238E27FC236}">
                <a16:creationId xmlns:a16="http://schemas.microsoft.com/office/drawing/2014/main" id="{114EA943-3D80-4A73-A12B-30601673BDCC}"/>
              </a:ext>
            </a:extLst>
          </p:cNvPr>
          <p:cNvPicPr>
            <a:picLocks noChangeAspect="1"/>
          </p:cNvPicPr>
          <p:nvPr/>
        </p:nvPicPr>
        <p:blipFill>
          <a:blip r:embed="rId2"/>
          <a:stretch>
            <a:fillRect/>
          </a:stretch>
        </p:blipFill>
        <p:spPr>
          <a:xfrm>
            <a:off x="2743200" y="1759884"/>
            <a:ext cx="3971925" cy="5205132"/>
          </a:xfrm>
          <a:prstGeom prst="rect">
            <a:avLst/>
          </a:prstGeom>
        </p:spPr>
      </p:pic>
    </p:spTree>
    <p:extLst>
      <p:ext uri="{BB962C8B-B14F-4D97-AF65-F5344CB8AC3E}">
        <p14:creationId xmlns:p14="http://schemas.microsoft.com/office/powerpoint/2010/main" val="39850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92213"/>
          </a:xfrm>
        </p:spPr>
        <p:txBody>
          <a:bodyPr/>
          <a:lstStyle/>
          <a:p>
            <a:r>
              <a:rPr lang="en-US">
                <a:cs typeface="Calibri"/>
              </a:rPr>
              <a:t>Forms...cont </a:t>
            </a:r>
            <a:endParaRPr lang="en-US" sz="1600">
              <a:cs typeface="Calibri"/>
            </a:endParaRPr>
          </a:p>
        </p:txBody>
      </p:sp>
      <p:sp>
        <p:nvSpPr>
          <p:cNvPr id="3" name="Content Placeholder 2"/>
          <p:cNvSpPr>
            <a:spLocks noGrp="1"/>
          </p:cNvSpPr>
          <p:nvPr>
            <p:ph idx="1"/>
          </p:nvPr>
        </p:nvSpPr>
        <p:spPr>
          <a:xfrm>
            <a:off x="628650" y="1416050"/>
            <a:ext cx="7886700" cy="4989513"/>
          </a:xfrm>
        </p:spPr>
        <p:txBody>
          <a:bodyPr vert="horz" lIns="91440" tIns="45720" rIns="91440" bIns="45720" rtlCol="0" anchor="t">
            <a:normAutofit/>
          </a:bodyPr>
          <a:lstStyle/>
          <a:p>
            <a:pPr marL="457200" indent="-457200">
              <a:buFont typeface="Wingdings" panose="020B0604020202020204" pitchFamily="34" charset="0"/>
              <a:buChar char="v"/>
            </a:pPr>
            <a:r>
              <a:rPr lang="en-US" sz="2400" b="1">
                <a:cs typeface="Calibri"/>
              </a:rPr>
              <a:t>Fit Test Form</a:t>
            </a:r>
          </a:p>
          <a:p>
            <a:endParaRPr lang="en-US" sz="2400">
              <a:cs typeface="Calibri" panose="020F0502020204030204"/>
            </a:endParaRPr>
          </a:p>
          <a:p>
            <a:endParaRPr lang="en-US" sz="1500">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endParaRPr lang="en-US">
              <a:cs typeface="Calibri" panose="020F0502020204030204"/>
            </a:endParaRPr>
          </a:p>
        </p:txBody>
      </p:sp>
      <p:pic>
        <p:nvPicPr>
          <p:cNvPr id="5" name="Picture 5" descr="A screenshot of a cell phone&#10;&#10;Description automatically generated">
            <a:extLst>
              <a:ext uri="{FF2B5EF4-FFF2-40B4-BE49-F238E27FC236}">
                <a16:creationId xmlns:a16="http://schemas.microsoft.com/office/drawing/2014/main" id="{4F0BE78C-5747-4EE7-B7A6-9D448DED3154}"/>
              </a:ext>
            </a:extLst>
          </p:cNvPr>
          <p:cNvPicPr>
            <a:picLocks noChangeAspect="1"/>
          </p:cNvPicPr>
          <p:nvPr/>
        </p:nvPicPr>
        <p:blipFill>
          <a:blip r:embed="rId2"/>
          <a:stretch>
            <a:fillRect/>
          </a:stretch>
        </p:blipFill>
        <p:spPr>
          <a:xfrm>
            <a:off x="4210050" y="120214"/>
            <a:ext cx="4781550" cy="5826997"/>
          </a:xfrm>
          <a:prstGeom prst="rect">
            <a:avLst/>
          </a:prstGeom>
        </p:spPr>
      </p:pic>
    </p:spTree>
    <p:extLst>
      <p:ext uri="{BB962C8B-B14F-4D97-AF65-F5344CB8AC3E}">
        <p14:creationId xmlns:p14="http://schemas.microsoft.com/office/powerpoint/2010/main" val="297458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30A057-5B1D-47C0-AB32-6170D9A99335}"/>
              </a:ext>
            </a:extLst>
          </p:cNvPr>
          <p:cNvSpPr>
            <a:spLocks noGrp="1"/>
          </p:cNvSpPr>
          <p:nvPr>
            <p:ph type="title"/>
          </p:nvPr>
        </p:nvSpPr>
        <p:spPr/>
        <p:txBody>
          <a:bodyPr/>
          <a:lstStyle/>
          <a:p>
            <a:r>
              <a:rPr lang="en-US" dirty="0"/>
              <a:t>Seal Testing</a:t>
            </a:r>
          </a:p>
        </p:txBody>
      </p:sp>
      <p:sp>
        <p:nvSpPr>
          <p:cNvPr id="6" name="Text Placeholder 5">
            <a:extLst>
              <a:ext uri="{FF2B5EF4-FFF2-40B4-BE49-F238E27FC236}">
                <a16:creationId xmlns:a16="http://schemas.microsoft.com/office/drawing/2014/main" id="{CB746F29-CEE8-4F85-AA74-AB55D77B255F}"/>
              </a:ext>
            </a:extLst>
          </p:cNvPr>
          <p:cNvSpPr>
            <a:spLocks noGrp="1"/>
          </p:cNvSpPr>
          <p:nvPr>
            <p:ph type="body" idx="1"/>
          </p:nvPr>
        </p:nvSpPr>
        <p:spPr/>
        <p:txBody>
          <a:bodyPr/>
          <a:lstStyle/>
          <a:p>
            <a:r>
              <a:rPr lang="en-US" dirty="0"/>
              <a:t>Sandy George</a:t>
            </a:r>
          </a:p>
        </p:txBody>
      </p:sp>
      <p:pic>
        <p:nvPicPr>
          <p:cNvPr id="8" name="Picture 7">
            <a:extLst>
              <a:ext uri="{FF2B5EF4-FFF2-40B4-BE49-F238E27FC236}">
                <a16:creationId xmlns:a16="http://schemas.microsoft.com/office/drawing/2014/main" id="{019951FA-DF7A-4719-8375-9F5F0D9561EE}"/>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121301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person, person, indoor, wearing&#10;&#10;Description automatically generated">
            <a:extLst>
              <a:ext uri="{FF2B5EF4-FFF2-40B4-BE49-F238E27FC236}">
                <a16:creationId xmlns:a16="http://schemas.microsoft.com/office/drawing/2014/main" id="{A85B5F1F-21D1-4E1D-AC6E-42966A234D3C}"/>
              </a:ext>
            </a:extLst>
          </p:cNvPr>
          <p:cNvPicPr>
            <a:picLocks noChangeAspect="1"/>
          </p:cNvPicPr>
          <p:nvPr/>
        </p:nvPicPr>
        <p:blipFill rotWithShape="1">
          <a:blip r:embed="rId2"/>
          <a:srcRect l="126" t="418" r="19558"/>
          <a:stretch/>
        </p:blipFill>
        <p:spPr>
          <a:xfrm rot="5400000">
            <a:off x="6462279" y="4456788"/>
            <a:ext cx="2038696" cy="1905126"/>
          </a:xfrm>
          <a:prstGeom prst="rect">
            <a:avLst/>
          </a:prstGeom>
        </p:spPr>
      </p:pic>
      <p:pic>
        <p:nvPicPr>
          <p:cNvPr id="9" name="Picture 9" descr="A picture containing person, person, indoor, phone&#10;&#10;Description automatically generated">
            <a:extLst>
              <a:ext uri="{FF2B5EF4-FFF2-40B4-BE49-F238E27FC236}">
                <a16:creationId xmlns:a16="http://schemas.microsoft.com/office/drawing/2014/main" id="{84A16254-BE2A-4C41-B365-0334254EB703}"/>
              </a:ext>
            </a:extLst>
          </p:cNvPr>
          <p:cNvPicPr>
            <a:picLocks noChangeAspect="1"/>
          </p:cNvPicPr>
          <p:nvPr/>
        </p:nvPicPr>
        <p:blipFill rotWithShape="1">
          <a:blip r:embed="rId3"/>
          <a:srcRect l="3785" t="-1261" r="14195" b="1681"/>
          <a:stretch/>
        </p:blipFill>
        <p:spPr>
          <a:xfrm rot="5400000">
            <a:off x="4303662" y="4092147"/>
            <a:ext cx="2336533" cy="2121564"/>
          </a:xfrm>
          <a:prstGeom prst="rect">
            <a:avLst/>
          </a:prstGeom>
        </p:spPr>
      </p:pic>
      <p:sp>
        <p:nvSpPr>
          <p:cNvPr id="2" name="Title 1">
            <a:extLst>
              <a:ext uri="{FF2B5EF4-FFF2-40B4-BE49-F238E27FC236}">
                <a16:creationId xmlns:a16="http://schemas.microsoft.com/office/drawing/2014/main" id="{997403EB-0774-444D-A3AB-2E21A10B7485}"/>
              </a:ext>
            </a:extLst>
          </p:cNvPr>
          <p:cNvSpPr>
            <a:spLocks noGrp="1"/>
          </p:cNvSpPr>
          <p:nvPr>
            <p:ph type="title"/>
          </p:nvPr>
        </p:nvSpPr>
        <p:spPr>
          <a:xfrm>
            <a:off x="630239" y="457200"/>
            <a:ext cx="2949575" cy="690996"/>
          </a:xfrm>
        </p:spPr>
        <p:txBody>
          <a:bodyPr/>
          <a:lstStyle/>
          <a:p>
            <a:pPr algn="ctr"/>
            <a:r>
              <a:rPr lang="en-US">
                <a:cs typeface="Calibri"/>
              </a:rPr>
              <a:t>Key Points</a:t>
            </a:r>
          </a:p>
        </p:txBody>
      </p:sp>
      <p:pic>
        <p:nvPicPr>
          <p:cNvPr id="5" name="Picture 5" descr="A picture containing person, person, indoor, wearing&#10;&#10;Description automatically generated">
            <a:extLst>
              <a:ext uri="{FF2B5EF4-FFF2-40B4-BE49-F238E27FC236}">
                <a16:creationId xmlns:a16="http://schemas.microsoft.com/office/drawing/2014/main" id="{233145DD-C2E3-4DC9-8B61-A7B0EE095AF3}"/>
              </a:ext>
            </a:extLst>
          </p:cNvPr>
          <p:cNvPicPr>
            <a:picLocks noGrp="1" noChangeAspect="1"/>
          </p:cNvPicPr>
          <p:nvPr>
            <p:ph idx="1"/>
          </p:nvPr>
        </p:nvPicPr>
        <p:blipFill rotWithShape="1">
          <a:blip r:embed="rId4"/>
          <a:srcRect t="444" r="28094" b="-444"/>
          <a:stretch/>
        </p:blipFill>
        <p:spPr>
          <a:xfrm rot="5400000">
            <a:off x="3983038" y="168040"/>
            <a:ext cx="1865442" cy="1949060"/>
          </a:xfrm>
        </p:spPr>
      </p:pic>
      <p:sp>
        <p:nvSpPr>
          <p:cNvPr id="4" name="Text Placeholder 3">
            <a:extLst>
              <a:ext uri="{FF2B5EF4-FFF2-40B4-BE49-F238E27FC236}">
                <a16:creationId xmlns:a16="http://schemas.microsoft.com/office/drawing/2014/main" id="{DEF42BF4-4A6E-45C4-B1D2-D77E75563811}"/>
              </a:ext>
            </a:extLst>
          </p:cNvPr>
          <p:cNvSpPr>
            <a:spLocks noGrp="1"/>
          </p:cNvSpPr>
          <p:nvPr>
            <p:ph type="body" sz="half" idx="2"/>
          </p:nvPr>
        </p:nvSpPr>
        <p:spPr>
          <a:xfrm>
            <a:off x="630239" y="1321378"/>
            <a:ext cx="2949575" cy="4547610"/>
          </a:xfrm>
        </p:spPr>
        <p:txBody>
          <a:bodyPr vert="horz" lIns="91440" tIns="45720" rIns="91440" bIns="45720" rtlCol="0" anchor="t">
            <a:normAutofit fontScale="92500" lnSpcReduction="20000"/>
          </a:bodyPr>
          <a:lstStyle/>
          <a:p>
            <a:pPr marL="285750" indent="-285750">
              <a:buChar char="•"/>
            </a:pPr>
            <a:r>
              <a:rPr lang="en-US" dirty="0">
                <a:cs typeface="Calibri"/>
              </a:rPr>
              <a:t>Only proper fit tested masks should be worn</a:t>
            </a:r>
          </a:p>
          <a:p>
            <a:pPr marL="285750" indent="-285750">
              <a:buChar char="•"/>
            </a:pPr>
            <a:r>
              <a:rPr lang="en-US" dirty="0">
                <a:cs typeface="Calibri"/>
              </a:rPr>
              <a:t>Check your mask seal every time you put the mask on</a:t>
            </a:r>
          </a:p>
          <a:p>
            <a:pPr marL="285750" indent="-285750">
              <a:buChar char="•"/>
            </a:pPr>
            <a:r>
              <a:rPr lang="en-US" dirty="0">
                <a:cs typeface="Calibri"/>
              </a:rPr>
              <a:t>Follow guidelines for your specific mask on placement</a:t>
            </a:r>
          </a:p>
          <a:p>
            <a:pPr marL="285750" indent="-285750">
              <a:buChar char="•"/>
            </a:pPr>
            <a:r>
              <a:rPr lang="en-US" dirty="0">
                <a:cs typeface="Calibri"/>
              </a:rPr>
              <a:t>Once properly placed put two hands over your mask gently and blow out</a:t>
            </a:r>
          </a:p>
          <a:p>
            <a:pPr marL="285750" indent="-285750">
              <a:buChar char="•"/>
            </a:pPr>
            <a:r>
              <a:rPr lang="en-US" dirty="0">
                <a:ea typeface="+mn-lt"/>
                <a:cs typeface="+mn-lt"/>
              </a:rPr>
              <a:t>If you feel air escaping you do not have an adequate seal</a:t>
            </a:r>
          </a:p>
          <a:p>
            <a:pPr marL="742950" lvl="1" indent="-285750">
              <a:buChar char="•"/>
            </a:pPr>
            <a:r>
              <a:rPr lang="en-US" dirty="0">
                <a:ea typeface="+mn-lt"/>
                <a:cs typeface="+mn-lt"/>
              </a:rPr>
              <a:t>Recheck proper placement</a:t>
            </a:r>
          </a:p>
          <a:p>
            <a:pPr marL="742950" lvl="1" indent="-285750">
              <a:buChar char="•"/>
            </a:pPr>
            <a:r>
              <a:rPr lang="en-US" dirty="0">
                <a:ea typeface="+mn-lt"/>
                <a:cs typeface="+mn-lt"/>
              </a:rPr>
              <a:t>Common leaks occur around nose piece due to pinching</a:t>
            </a:r>
          </a:p>
          <a:p>
            <a:pPr marL="742950" lvl="1" indent="-285750">
              <a:buChar char="•"/>
            </a:pPr>
            <a:r>
              <a:rPr lang="en-US" dirty="0">
                <a:ea typeface="+mn-lt"/>
                <a:cs typeface="+mn-lt"/>
              </a:rPr>
              <a:t>Tighter seals may be achieved by adjusting the lower strap higher on the back of the head</a:t>
            </a:r>
          </a:p>
          <a:p>
            <a:endParaRPr lang="en-US" dirty="0">
              <a:ea typeface="+mn-lt"/>
              <a:cs typeface="+mn-lt"/>
            </a:endParaRPr>
          </a:p>
          <a:p>
            <a:r>
              <a:rPr lang="en-US" dirty="0">
                <a:ea typeface="+mn-lt"/>
                <a:cs typeface="+mn-lt"/>
              </a:rPr>
              <a:t>https://www.cdc.gov/niosh/docs/2018-130/pdfs/2018-130.pdf</a:t>
            </a:r>
            <a:endParaRPr lang="en-US" dirty="0"/>
          </a:p>
        </p:txBody>
      </p:sp>
      <p:pic>
        <p:nvPicPr>
          <p:cNvPr id="6" name="Picture 6" descr="A picture containing person, person, indoor, wearing&#10;&#10;Description automatically generated">
            <a:extLst>
              <a:ext uri="{FF2B5EF4-FFF2-40B4-BE49-F238E27FC236}">
                <a16:creationId xmlns:a16="http://schemas.microsoft.com/office/drawing/2014/main" id="{7349AA06-6C7F-4622-97C4-B26277F54945}"/>
              </a:ext>
            </a:extLst>
          </p:cNvPr>
          <p:cNvPicPr>
            <a:picLocks noChangeAspect="1"/>
          </p:cNvPicPr>
          <p:nvPr/>
        </p:nvPicPr>
        <p:blipFill rotWithShape="1">
          <a:blip r:embed="rId5"/>
          <a:srcRect l="1835" t="2110" r="28135" b="-2532"/>
          <a:stretch/>
        </p:blipFill>
        <p:spPr>
          <a:xfrm rot="5400000">
            <a:off x="5707207" y="645057"/>
            <a:ext cx="1981722" cy="2052259"/>
          </a:xfrm>
          <a:prstGeom prst="rect">
            <a:avLst/>
          </a:prstGeom>
        </p:spPr>
      </p:pic>
      <p:pic>
        <p:nvPicPr>
          <p:cNvPr id="7" name="Picture 7" descr="A picture containing person, person, cellphone, phone&#10;&#10;Description automatically generated">
            <a:extLst>
              <a:ext uri="{FF2B5EF4-FFF2-40B4-BE49-F238E27FC236}">
                <a16:creationId xmlns:a16="http://schemas.microsoft.com/office/drawing/2014/main" id="{53DCFAA8-B89D-4CBA-B5BA-70450EBA6747}"/>
              </a:ext>
            </a:extLst>
          </p:cNvPr>
          <p:cNvPicPr>
            <a:picLocks noChangeAspect="1"/>
          </p:cNvPicPr>
          <p:nvPr/>
        </p:nvPicPr>
        <p:blipFill rotWithShape="1">
          <a:blip r:embed="rId6"/>
          <a:srcRect l="-631" t="-209" r="23659" b="418"/>
          <a:stretch/>
        </p:blipFill>
        <p:spPr>
          <a:xfrm rot="5400000">
            <a:off x="4176712" y="2175551"/>
            <a:ext cx="1955638" cy="1909431"/>
          </a:xfrm>
          <a:prstGeom prst="rect">
            <a:avLst/>
          </a:prstGeom>
        </p:spPr>
      </p:pic>
      <p:pic>
        <p:nvPicPr>
          <p:cNvPr id="8" name="Picture 8" descr="A picture containing person, person, indoor, wearing&#10;&#10;Description automatically generated">
            <a:extLst>
              <a:ext uri="{FF2B5EF4-FFF2-40B4-BE49-F238E27FC236}">
                <a16:creationId xmlns:a16="http://schemas.microsoft.com/office/drawing/2014/main" id="{E32574B4-F9C7-4833-BD1A-3871F59E88FA}"/>
              </a:ext>
            </a:extLst>
          </p:cNvPr>
          <p:cNvPicPr>
            <a:picLocks noChangeAspect="1"/>
          </p:cNvPicPr>
          <p:nvPr/>
        </p:nvPicPr>
        <p:blipFill rotWithShape="1">
          <a:blip r:embed="rId7"/>
          <a:srcRect t="418" r="16404"/>
          <a:stretch/>
        </p:blipFill>
        <p:spPr>
          <a:xfrm rot="5400000">
            <a:off x="6205104" y="2528409"/>
            <a:ext cx="2016124" cy="1801217"/>
          </a:xfrm>
          <a:prstGeom prst="rect">
            <a:avLst/>
          </a:prstGeom>
        </p:spPr>
      </p:pic>
    </p:spTree>
    <p:extLst>
      <p:ext uri="{BB962C8B-B14F-4D97-AF65-F5344CB8AC3E}">
        <p14:creationId xmlns:p14="http://schemas.microsoft.com/office/powerpoint/2010/main" val="219570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2385ED-0345-42CE-9F58-5764F39C2F90}"/>
              </a:ext>
            </a:extLst>
          </p:cNvPr>
          <p:cNvSpPr>
            <a:spLocks noGrp="1"/>
          </p:cNvSpPr>
          <p:nvPr>
            <p:ph type="title"/>
          </p:nvPr>
        </p:nvSpPr>
        <p:spPr/>
        <p:txBody>
          <a:bodyPr/>
          <a:lstStyle/>
          <a:p>
            <a:r>
              <a:rPr lang="en-US" dirty="0"/>
              <a:t>Qualitative Fit Testing Procedure by 3M</a:t>
            </a:r>
          </a:p>
        </p:txBody>
      </p:sp>
      <p:sp>
        <p:nvSpPr>
          <p:cNvPr id="6" name="Text Placeholder 5">
            <a:extLst>
              <a:ext uri="{FF2B5EF4-FFF2-40B4-BE49-F238E27FC236}">
                <a16:creationId xmlns:a16="http://schemas.microsoft.com/office/drawing/2014/main" id="{4E120C24-7F35-44AD-8E81-EBC8DCF7D9A7}"/>
              </a:ext>
            </a:extLst>
          </p:cNvPr>
          <p:cNvSpPr>
            <a:spLocks noGrp="1"/>
          </p:cNvSpPr>
          <p:nvPr>
            <p:ph type="body" idx="1"/>
          </p:nvPr>
        </p:nvSpPr>
        <p:spPr/>
        <p:txBody>
          <a:bodyPr/>
          <a:lstStyle/>
          <a:p>
            <a:r>
              <a:rPr lang="en-US" dirty="0"/>
              <a:t>Jennifer Eccles</a:t>
            </a:r>
          </a:p>
        </p:txBody>
      </p:sp>
      <p:pic>
        <p:nvPicPr>
          <p:cNvPr id="8" name="Picture 7">
            <a:extLst>
              <a:ext uri="{FF2B5EF4-FFF2-40B4-BE49-F238E27FC236}">
                <a16:creationId xmlns:a16="http://schemas.microsoft.com/office/drawing/2014/main" id="{593E005C-3C83-4887-B4B2-922AB32B3C96}"/>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28135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41679-3A4A-4844-A963-1B1533C82968}"/>
              </a:ext>
            </a:extLst>
          </p:cNvPr>
          <p:cNvSpPr>
            <a:spLocks noGrp="1"/>
          </p:cNvSpPr>
          <p:nvPr>
            <p:ph type="title"/>
          </p:nvPr>
        </p:nvSpPr>
        <p:spPr>
          <a:xfrm>
            <a:off x="628650" y="365127"/>
            <a:ext cx="7886700" cy="1325563"/>
          </a:xfrm>
        </p:spPr>
        <p:txBody>
          <a:bodyPr anchor="ctr">
            <a:normAutofit/>
          </a:bodyPr>
          <a:lstStyle/>
          <a:p>
            <a:r>
              <a:rPr lang="en-US" b="1" dirty="0"/>
              <a:t>N95 Fit Test Instructions 3M Health Care Respirator</a:t>
            </a:r>
            <a:endParaRPr lang="en-US" dirty="0"/>
          </a:p>
        </p:txBody>
      </p:sp>
      <p:pic>
        <p:nvPicPr>
          <p:cNvPr id="8" name="Online Media 7" title="Medical Respirator  N95 Fit Test Instructions  3M Health Care Respirator &amp; Surgical Mask">
            <a:hlinkClick r:id="" action="ppaction://media"/>
            <a:extLst>
              <a:ext uri="{FF2B5EF4-FFF2-40B4-BE49-F238E27FC236}">
                <a16:creationId xmlns:a16="http://schemas.microsoft.com/office/drawing/2014/main" id="{BF46DA82-86D8-423F-80C9-BF66AA058CA9}"/>
              </a:ext>
            </a:extLst>
          </p:cNvPr>
          <p:cNvPicPr>
            <a:picLocks noRot="1" noChangeAspect="1"/>
          </p:cNvPicPr>
          <p:nvPr>
            <a:videoFile r:link="rId1"/>
          </p:nvPr>
        </p:nvPicPr>
        <p:blipFill>
          <a:blip r:embed="rId3"/>
          <a:stretch>
            <a:fillRect/>
          </a:stretch>
        </p:blipFill>
        <p:spPr>
          <a:xfrm>
            <a:off x="704144" y="1825625"/>
            <a:ext cx="7735712" cy="4351338"/>
          </a:xfrm>
          <a:prstGeom prst="rect">
            <a:avLst/>
          </a:prstGeom>
          <a:noFill/>
        </p:spPr>
      </p:pic>
    </p:spTree>
    <p:extLst>
      <p:ext uri="{BB962C8B-B14F-4D97-AF65-F5344CB8AC3E}">
        <p14:creationId xmlns:p14="http://schemas.microsoft.com/office/powerpoint/2010/main" val="6863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009ED-7F42-471A-89E4-07415BA8B2A4}"/>
              </a:ext>
            </a:extLst>
          </p:cNvPr>
          <p:cNvSpPr>
            <a:spLocks noGrp="1"/>
          </p:cNvSpPr>
          <p:nvPr>
            <p:ph type="title"/>
          </p:nvPr>
        </p:nvSpPr>
        <p:spPr/>
        <p:txBody>
          <a:bodyPr/>
          <a:lstStyle/>
          <a:p>
            <a:r>
              <a:rPr lang="en-US" dirty="0"/>
              <a:t>Fit Testing Kit Resources</a:t>
            </a:r>
          </a:p>
        </p:txBody>
      </p:sp>
      <p:sp>
        <p:nvSpPr>
          <p:cNvPr id="5" name="Text Placeholder 4">
            <a:extLst>
              <a:ext uri="{FF2B5EF4-FFF2-40B4-BE49-F238E27FC236}">
                <a16:creationId xmlns:a16="http://schemas.microsoft.com/office/drawing/2014/main" id="{43677413-C66B-4D85-BCCC-BC0EC4A015E2}"/>
              </a:ext>
            </a:extLst>
          </p:cNvPr>
          <p:cNvSpPr>
            <a:spLocks noGrp="1"/>
          </p:cNvSpPr>
          <p:nvPr>
            <p:ph type="body" idx="1"/>
          </p:nvPr>
        </p:nvSpPr>
        <p:spPr/>
        <p:txBody>
          <a:bodyPr/>
          <a:lstStyle/>
          <a:p>
            <a:r>
              <a:rPr lang="en-US" dirty="0"/>
              <a:t>Ken Auer</a:t>
            </a:r>
          </a:p>
        </p:txBody>
      </p:sp>
      <p:pic>
        <p:nvPicPr>
          <p:cNvPr id="7" name="Picture 6">
            <a:extLst>
              <a:ext uri="{FF2B5EF4-FFF2-40B4-BE49-F238E27FC236}">
                <a16:creationId xmlns:a16="http://schemas.microsoft.com/office/drawing/2014/main" id="{82FC25A0-0B5F-4E77-884D-2FD4D23CFF60}"/>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174981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5800" y="1371600"/>
            <a:ext cx="8229600" cy="4495800"/>
          </a:xfrm>
        </p:spPr>
        <p:txBody>
          <a:bodyPr>
            <a:noAutofit/>
          </a:bodyPr>
          <a:lstStyle/>
          <a:p>
            <a:pPr algn="ctr"/>
            <a:r>
              <a:rPr lang="en-US" sz="4600" b="1" dirty="0">
                <a:solidFill>
                  <a:srgbClr val="009F4D"/>
                </a:solidFill>
              </a:rPr>
              <a:t>Land Acknowledgment</a:t>
            </a:r>
            <a:endParaRPr lang="en-US" sz="1200" dirty="0">
              <a:solidFill>
                <a:srgbClr val="009F4D"/>
              </a:solidFill>
            </a:endParaRPr>
          </a:p>
          <a:p>
            <a:pPr algn="ctr">
              <a:lnSpc>
                <a:spcPct val="150000"/>
              </a:lnSpc>
            </a:pPr>
            <a:r>
              <a:rPr lang="en-US" sz="4600" b="0" dirty="0">
                <a:solidFill>
                  <a:schemeClr val="tx1"/>
                </a:solidFill>
              </a:rPr>
              <a:t>We are present today on </a:t>
            </a:r>
            <a:r>
              <a:rPr lang="en-US" sz="4600" dirty="0">
                <a:solidFill>
                  <a:schemeClr val="tx1"/>
                </a:solidFill>
              </a:rPr>
              <a:t>Indigenous</a:t>
            </a:r>
            <a:r>
              <a:rPr lang="en-US" sz="4600" b="0" dirty="0">
                <a:solidFill>
                  <a:schemeClr val="tx1"/>
                </a:solidFill>
              </a:rPr>
              <a:t> lands and recognize and honor the </a:t>
            </a:r>
            <a:r>
              <a:rPr lang="en-US" sz="4600" b="0" dirty="0" err="1">
                <a:solidFill>
                  <a:schemeClr val="tx1"/>
                </a:solidFill>
              </a:rPr>
              <a:t>Anishinaabe</a:t>
            </a:r>
            <a:r>
              <a:rPr lang="en-US" sz="4600" b="0" dirty="0">
                <a:solidFill>
                  <a:schemeClr val="tx1"/>
                </a:solidFill>
              </a:rPr>
              <a:t> and Dakota nations.</a:t>
            </a:r>
          </a:p>
        </p:txBody>
      </p:sp>
      <p:pic>
        <p:nvPicPr>
          <p:cNvPr id="2" name="Picture 1"/>
          <p:cNvPicPr>
            <a:picLocks noChangeAspect="1"/>
          </p:cNvPicPr>
          <p:nvPr/>
        </p:nvPicPr>
        <p:blipFill>
          <a:blip r:embed="rId3"/>
          <a:stretch>
            <a:fillRect/>
          </a:stretch>
        </p:blipFill>
        <p:spPr>
          <a:xfrm>
            <a:off x="685800" y="85165"/>
            <a:ext cx="4438273" cy="920576"/>
          </a:xfrm>
          <a:prstGeom prst="rect">
            <a:avLst/>
          </a:prstGeom>
        </p:spPr>
      </p:pic>
    </p:spTree>
    <p:extLst>
      <p:ext uri="{BB962C8B-B14F-4D97-AF65-F5344CB8AC3E}">
        <p14:creationId xmlns:p14="http://schemas.microsoft.com/office/powerpoint/2010/main" val="35362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22A-B113-403D-A7ED-24DFD481F110}"/>
              </a:ext>
            </a:extLst>
          </p:cNvPr>
          <p:cNvSpPr>
            <a:spLocks noGrp="1"/>
          </p:cNvSpPr>
          <p:nvPr>
            <p:ph type="title"/>
          </p:nvPr>
        </p:nvSpPr>
        <p:spPr>
          <a:xfrm>
            <a:off x="549747" y="424637"/>
            <a:ext cx="7886700" cy="875656"/>
          </a:xfrm>
        </p:spPr>
        <p:txBody>
          <a:bodyPr>
            <a:normAutofit fontScale="90000"/>
          </a:bodyPr>
          <a:lstStyle/>
          <a:p>
            <a:r>
              <a:rPr lang="en-US">
                <a:cs typeface="Calibri"/>
              </a:rPr>
              <a:t>List of Vendors</a:t>
            </a:r>
            <a:endParaRPr lang="en-US"/>
          </a:p>
        </p:txBody>
      </p:sp>
      <p:sp>
        <p:nvSpPr>
          <p:cNvPr id="3" name="Text Placeholder 2">
            <a:extLst>
              <a:ext uri="{FF2B5EF4-FFF2-40B4-BE49-F238E27FC236}">
                <a16:creationId xmlns:a16="http://schemas.microsoft.com/office/drawing/2014/main" id="{D1F24A94-9344-4062-A74A-5151F1791C0D}"/>
              </a:ext>
            </a:extLst>
          </p:cNvPr>
          <p:cNvSpPr>
            <a:spLocks noGrp="1"/>
          </p:cNvSpPr>
          <p:nvPr>
            <p:ph type="body" idx="1"/>
          </p:nvPr>
        </p:nvSpPr>
        <p:spPr>
          <a:xfrm>
            <a:off x="673315" y="1475562"/>
            <a:ext cx="7886700" cy="4107462"/>
          </a:xfrm>
        </p:spPr>
        <p:txBody>
          <a:bodyPr vert="horz" lIns="91440" tIns="45720" rIns="91440" bIns="45720" rtlCol="0" anchor="t">
            <a:normAutofit/>
          </a:bodyPr>
          <a:lstStyle/>
          <a:p>
            <a:r>
              <a:rPr lang="en-US">
                <a:ea typeface="+mn-lt"/>
                <a:cs typeface="+mn-lt"/>
              </a:rPr>
              <a:t>Grainger</a:t>
            </a:r>
            <a:r>
              <a:rPr lang="en-US">
                <a:cs typeface="Calibri"/>
              </a:rPr>
              <a:t>: </a:t>
            </a:r>
            <a:r>
              <a:rPr lang="en-US">
                <a:cs typeface="Calibri"/>
                <a:hlinkClick r:id="rId2"/>
              </a:rPr>
              <a:t>https://www.grainger.com/category/safety/respiratory-protection/respiratory-equipment-fit-testing-storage-accessories/respirator-fit-testing</a:t>
            </a:r>
            <a:r>
              <a:rPr lang="en-US">
                <a:cs typeface="Calibri"/>
              </a:rPr>
              <a:t> </a:t>
            </a:r>
            <a:endParaRPr lang="en-US"/>
          </a:p>
          <a:p>
            <a:endParaRPr lang="en-US">
              <a:cs typeface="Calibri"/>
            </a:endParaRPr>
          </a:p>
          <a:p>
            <a:r>
              <a:rPr lang="en-US">
                <a:cs typeface="Calibri"/>
              </a:rPr>
              <a:t>3M: </a:t>
            </a:r>
            <a:r>
              <a:rPr lang="en-US">
                <a:ea typeface="+mn-lt"/>
                <a:cs typeface="+mn-lt"/>
                <a:hlinkClick r:id="rId3"/>
              </a:rPr>
              <a:t>https://www.3m.com/3M/en_US/company-us/all-3m-products/~/All-3M-Products/Personal-Protective-Equipment/?N=5002385+8711017+8717419+8740261+3294857497&amp;rt=r3</a:t>
            </a:r>
            <a:r>
              <a:rPr lang="en-US">
                <a:ea typeface="+mn-lt"/>
                <a:cs typeface="+mn-lt"/>
              </a:rPr>
              <a:t> </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02741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35102-EBE1-4181-9E56-D505DB02F5A7}"/>
              </a:ext>
            </a:extLst>
          </p:cNvPr>
          <p:cNvSpPr>
            <a:spLocks noGrp="1"/>
          </p:cNvSpPr>
          <p:nvPr>
            <p:ph type="title"/>
          </p:nvPr>
        </p:nvSpPr>
        <p:spPr/>
        <p:txBody>
          <a:bodyPr/>
          <a:lstStyle/>
          <a:p>
            <a:r>
              <a:rPr lang="en-US" dirty="0"/>
              <a:t>Fit Testing Training Resources</a:t>
            </a:r>
          </a:p>
        </p:txBody>
      </p:sp>
      <p:sp>
        <p:nvSpPr>
          <p:cNvPr id="5" name="Text Placeholder 4">
            <a:extLst>
              <a:ext uri="{FF2B5EF4-FFF2-40B4-BE49-F238E27FC236}">
                <a16:creationId xmlns:a16="http://schemas.microsoft.com/office/drawing/2014/main" id="{64C57D84-00F5-4A5E-8C4B-89C8EE8A0E1A}"/>
              </a:ext>
            </a:extLst>
          </p:cNvPr>
          <p:cNvSpPr>
            <a:spLocks noGrp="1"/>
          </p:cNvSpPr>
          <p:nvPr>
            <p:ph type="body" idx="1"/>
          </p:nvPr>
        </p:nvSpPr>
        <p:spPr/>
        <p:txBody>
          <a:bodyPr/>
          <a:lstStyle/>
          <a:p>
            <a:r>
              <a:rPr lang="en-US" dirty="0"/>
              <a:t>Jennifer Eccles</a:t>
            </a:r>
          </a:p>
        </p:txBody>
      </p:sp>
      <p:pic>
        <p:nvPicPr>
          <p:cNvPr id="7" name="Picture 6">
            <a:extLst>
              <a:ext uri="{FF2B5EF4-FFF2-40B4-BE49-F238E27FC236}">
                <a16:creationId xmlns:a16="http://schemas.microsoft.com/office/drawing/2014/main" id="{A268E84C-1F19-42D0-8FFD-F8F1D82F9E72}"/>
              </a:ext>
            </a:extLst>
          </p:cNvPr>
          <p:cNvPicPr>
            <a:picLocks noChangeAspect="1"/>
          </p:cNvPicPr>
          <p:nvPr/>
        </p:nvPicPr>
        <p:blipFill>
          <a:blip r:embed="rId3"/>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42856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C0699-65D5-458D-B1FB-063B9362DCF4}"/>
              </a:ext>
            </a:extLst>
          </p:cNvPr>
          <p:cNvSpPr>
            <a:spLocks noGrp="1"/>
          </p:cNvSpPr>
          <p:nvPr>
            <p:ph type="title"/>
          </p:nvPr>
        </p:nvSpPr>
        <p:spPr/>
        <p:txBody>
          <a:bodyPr/>
          <a:lstStyle/>
          <a:p>
            <a:r>
              <a:rPr lang="en-US" dirty="0"/>
              <a:t>Fit Testing Training Resources</a:t>
            </a:r>
          </a:p>
        </p:txBody>
      </p:sp>
      <p:sp>
        <p:nvSpPr>
          <p:cNvPr id="6" name="Content Placeholder 5">
            <a:extLst>
              <a:ext uri="{FF2B5EF4-FFF2-40B4-BE49-F238E27FC236}">
                <a16:creationId xmlns:a16="http://schemas.microsoft.com/office/drawing/2014/main" id="{E2B8A9E2-3D0F-47FF-940A-14BDE64F12B8}"/>
              </a:ext>
            </a:extLst>
          </p:cNvPr>
          <p:cNvSpPr>
            <a:spLocks noGrp="1"/>
          </p:cNvSpPr>
          <p:nvPr>
            <p:ph idx="1"/>
          </p:nvPr>
        </p:nvSpPr>
        <p:spPr>
          <a:xfrm>
            <a:off x="628650" y="1447800"/>
            <a:ext cx="8286750" cy="5045073"/>
          </a:xfrm>
        </p:spPr>
        <p:txBody>
          <a:bodyPr>
            <a:normAutofit/>
          </a:bodyPr>
          <a:lstStyle/>
          <a:p>
            <a:r>
              <a:rPr lang="en-US" b="1" dirty="0"/>
              <a:t>Certification in Fit Testing is NOT required to perform Fit Testing. BUT you really need to do this properly for the health and safety of your employees and students.</a:t>
            </a:r>
          </a:p>
          <a:p>
            <a:endParaRPr lang="en-US" dirty="0"/>
          </a:p>
          <a:p>
            <a:r>
              <a:rPr lang="en-US" dirty="0" err="1"/>
              <a:t>OSHAcademy</a:t>
            </a:r>
            <a:r>
              <a:rPr lang="en-US" dirty="0"/>
              <a:t> (free): </a:t>
            </a:r>
            <a:r>
              <a:rPr lang="en-US" dirty="0">
                <a:hlinkClick r:id="rId2"/>
              </a:rPr>
              <a:t>https://www.oshatrain.org/courses/mods/756m1.html</a:t>
            </a:r>
            <a:endParaRPr lang="en-US" dirty="0"/>
          </a:p>
          <a:p>
            <a:r>
              <a:rPr lang="en-US" dirty="0" err="1"/>
              <a:t>MyMedCerts</a:t>
            </a:r>
            <a:r>
              <a:rPr lang="en-US" dirty="0"/>
              <a:t> ($14.99): </a:t>
            </a:r>
            <a:r>
              <a:rPr lang="en-US" dirty="0">
                <a:hlinkClick r:id="rId3"/>
              </a:rPr>
              <a:t>https://www.mymedcerts.com/resp.cfm</a:t>
            </a:r>
            <a:r>
              <a:rPr lang="en-US" dirty="0"/>
              <a:t> </a:t>
            </a:r>
          </a:p>
          <a:p>
            <a:r>
              <a:rPr lang="en-US" dirty="0"/>
              <a:t>XO Safety Academy ($49.00): </a:t>
            </a:r>
            <a:r>
              <a:rPr lang="en-US" dirty="0">
                <a:hlinkClick r:id="rId4"/>
              </a:rPr>
              <a:t>https://www.xosafety.academy/courses/performing-respirator-fit-tests</a:t>
            </a:r>
            <a:r>
              <a:rPr lang="en-US" dirty="0"/>
              <a:t> </a:t>
            </a:r>
          </a:p>
        </p:txBody>
      </p:sp>
    </p:spTree>
    <p:extLst>
      <p:ext uri="{BB962C8B-B14F-4D97-AF65-F5344CB8AC3E}">
        <p14:creationId xmlns:p14="http://schemas.microsoft.com/office/powerpoint/2010/main" val="36159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80725-41D2-47AC-AC26-FF42A1C787C9}"/>
              </a:ext>
            </a:extLst>
          </p:cNvPr>
          <p:cNvSpPr>
            <a:spLocks noGrp="1"/>
          </p:cNvSpPr>
          <p:nvPr>
            <p:ph type="title"/>
          </p:nvPr>
        </p:nvSpPr>
        <p:spPr>
          <a:xfrm>
            <a:off x="623888" y="1709740"/>
            <a:ext cx="7910512" cy="3471860"/>
          </a:xfrm>
        </p:spPr>
        <p:txBody>
          <a:bodyPr>
            <a:normAutofit fontScale="90000"/>
          </a:bodyPr>
          <a:lstStyle/>
          <a:p>
            <a:r>
              <a:rPr lang="en-US" dirty="0"/>
              <a:t>Questions &amp; Answers</a:t>
            </a:r>
            <a:br>
              <a:rPr lang="en-US" dirty="0"/>
            </a:br>
            <a:br>
              <a:rPr lang="en-US" dirty="0"/>
            </a:br>
            <a:r>
              <a:rPr lang="en-US" dirty="0"/>
              <a:t>Website: </a:t>
            </a:r>
            <a:r>
              <a:rPr lang="en-US" sz="3100" dirty="0">
                <a:hlinkClick r:id="rId3"/>
              </a:rPr>
              <a:t>https://www.healthforceminnesota.org/COVID-19%20Resources/college-educators-covid-19-resources.html</a:t>
            </a:r>
            <a:r>
              <a:rPr lang="en-US" sz="3100" dirty="0"/>
              <a:t> </a:t>
            </a:r>
          </a:p>
        </p:txBody>
      </p:sp>
      <p:pic>
        <p:nvPicPr>
          <p:cNvPr id="8" name="Picture 7">
            <a:extLst>
              <a:ext uri="{FF2B5EF4-FFF2-40B4-BE49-F238E27FC236}">
                <a16:creationId xmlns:a16="http://schemas.microsoft.com/office/drawing/2014/main" id="{5DE7B57A-4266-450B-AA10-F9BB805B61DC}"/>
              </a:ext>
            </a:extLst>
          </p:cNvPr>
          <p:cNvPicPr>
            <a:picLocks noChangeAspect="1"/>
          </p:cNvPicPr>
          <p:nvPr/>
        </p:nvPicPr>
        <p:blipFill>
          <a:blip r:embed="rId4"/>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08731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1253D-62E6-4F55-AB4E-E71705C3079E}"/>
              </a:ext>
            </a:extLst>
          </p:cNvPr>
          <p:cNvPicPr>
            <a:picLocks noChangeAspect="1"/>
          </p:cNvPicPr>
          <p:nvPr/>
        </p:nvPicPr>
        <p:blipFill>
          <a:blip r:embed="rId2"/>
          <a:stretch>
            <a:fillRect/>
          </a:stretch>
        </p:blipFill>
        <p:spPr>
          <a:xfrm>
            <a:off x="4114800" y="685800"/>
            <a:ext cx="4438273" cy="920576"/>
          </a:xfrm>
          <a:prstGeom prst="rect">
            <a:avLst/>
          </a:prstGeom>
        </p:spPr>
      </p:pic>
    </p:spTree>
    <p:extLst>
      <p:ext uri="{BB962C8B-B14F-4D97-AF65-F5344CB8AC3E}">
        <p14:creationId xmlns:p14="http://schemas.microsoft.com/office/powerpoint/2010/main" val="161404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F2AAD3-7984-473A-B996-98D03B7436F6}"/>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1995336A-6EA4-4D15-865C-3552DCA66BDC}"/>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Introductions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Review the OSHA standards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espirators, Medical questionnaire, Templates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Seal Testing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Qualitative Fit Testing Procedure</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esources for campuses to purchase fit testing kits </a:t>
            </a:r>
          </a:p>
          <a:p>
            <a:pPr marL="342900"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Resources for further training of </a:t>
            </a:r>
            <a:r>
              <a:rPr lang="en-US" dirty="0">
                <a:latin typeface="Calibri" panose="020F0502020204030204" pitchFamily="34" charset="0"/>
                <a:ea typeface="Calibri" panose="020F0502020204030204" pitchFamily="34" charset="0"/>
                <a:cs typeface="Times New Roman" panose="02020603050405020304" pitchFamily="18" charset="0"/>
              </a:rPr>
              <a:t>fit testers</a:t>
            </a:r>
          </a:p>
          <a:p>
            <a:pPr marL="342900" indent="-342900">
              <a:lnSpc>
                <a:spcPct val="107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Q&amp;A Session </a:t>
            </a:r>
          </a:p>
          <a:p>
            <a:pPr marL="342900" marR="0" lvl="0" indent="-342900">
              <a:lnSpc>
                <a:spcPct val="107000"/>
              </a:lnSpc>
              <a:spcBef>
                <a:spcPts val="0"/>
              </a:spcBef>
              <a:spcAft>
                <a:spcPts val="0"/>
              </a:spcAft>
              <a:buFont typeface="Symbol" panose="05050102010706020507" pitchFamily="18" charset="2"/>
              <a:buChar char=""/>
            </a:pPr>
            <a:endParaRPr lang="en-US" dirty="0"/>
          </a:p>
        </p:txBody>
      </p:sp>
      <p:pic>
        <p:nvPicPr>
          <p:cNvPr id="6" name="Picture 5">
            <a:extLst>
              <a:ext uri="{FF2B5EF4-FFF2-40B4-BE49-F238E27FC236}">
                <a16:creationId xmlns:a16="http://schemas.microsoft.com/office/drawing/2014/main" id="{A6F221D2-181C-40A8-A3AB-61BC9A1B8EE2}"/>
              </a:ext>
            </a:extLst>
          </p:cNvPr>
          <p:cNvPicPr>
            <a:picLocks noChangeAspect="1"/>
          </p:cNvPicPr>
          <p:nvPr/>
        </p:nvPicPr>
        <p:blipFill>
          <a:blip r:embed="rId3"/>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27346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4" name="Picture 3"/>
          <p:cNvPicPr>
            <a:picLocks noChangeAspect="1"/>
          </p:cNvPicPr>
          <p:nvPr/>
        </p:nvPicPr>
        <p:blipFill>
          <a:blip r:embed="rId2"/>
          <a:stretch>
            <a:fillRect/>
          </a:stretch>
        </p:blipFill>
        <p:spPr>
          <a:xfrm>
            <a:off x="587199" y="297698"/>
            <a:ext cx="4439256" cy="921077"/>
          </a:xfrm>
          <a:prstGeom prst="rect">
            <a:avLst/>
          </a:prstGeom>
        </p:spPr>
      </p:pic>
    </p:spTree>
    <p:extLst>
      <p:ext uri="{BB962C8B-B14F-4D97-AF65-F5344CB8AC3E}">
        <p14:creationId xmlns:p14="http://schemas.microsoft.com/office/powerpoint/2010/main" val="346517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30818-12B6-4F8C-843B-14BA30CDA427}"/>
              </a:ext>
            </a:extLst>
          </p:cNvPr>
          <p:cNvSpPr>
            <a:spLocks noGrp="1"/>
          </p:cNvSpPr>
          <p:nvPr>
            <p:ph type="title"/>
          </p:nvPr>
        </p:nvSpPr>
        <p:spPr/>
        <p:txBody>
          <a:bodyPr/>
          <a:lstStyle/>
          <a:p>
            <a:r>
              <a:rPr lang="en-US" dirty="0"/>
              <a:t>Introductions</a:t>
            </a:r>
          </a:p>
        </p:txBody>
      </p:sp>
      <p:sp>
        <p:nvSpPr>
          <p:cNvPr id="5" name="Content Placeholder 4">
            <a:extLst>
              <a:ext uri="{FF2B5EF4-FFF2-40B4-BE49-F238E27FC236}">
                <a16:creationId xmlns:a16="http://schemas.microsoft.com/office/drawing/2014/main" id="{7AEE1363-8CF2-45CE-A817-26BD4C9955E2}"/>
              </a:ext>
            </a:extLst>
          </p:cNvPr>
          <p:cNvSpPr>
            <a:spLocks noGrp="1"/>
          </p:cNvSpPr>
          <p:nvPr>
            <p:ph idx="1"/>
          </p:nvPr>
        </p:nvSpPr>
        <p:spPr/>
        <p:txBody>
          <a:bodyPr/>
          <a:lstStyle/>
          <a:p>
            <a:pPr marL="457200" indent="-457200">
              <a:buFont typeface="Arial" panose="020B0604020202020204" pitchFamily="34" charset="0"/>
              <a:buChar char="•"/>
            </a:pPr>
            <a:r>
              <a:rPr lang="en-US" b="1" dirty="0"/>
              <a:t>Jennifer Eccles</a:t>
            </a:r>
            <a:r>
              <a:rPr lang="en-US" dirty="0"/>
              <a:t>, PhD RN, System Director for Nursing Initiatives, The Minnesota State </a:t>
            </a:r>
            <a:r>
              <a:rPr lang="en-US" dirty="0" err="1"/>
              <a:t>HealthForce</a:t>
            </a:r>
            <a:r>
              <a:rPr lang="en-US" dirty="0"/>
              <a:t> Center of Excellence</a:t>
            </a:r>
          </a:p>
          <a:p>
            <a:pPr marL="457200" indent="-457200">
              <a:buFont typeface="Arial" panose="020B0604020202020204" pitchFamily="34" charset="0"/>
              <a:buChar char="•"/>
            </a:pPr>
            <a:r>
              <a:rPr lang="en-US" b="1" dirty="0"/>
              <a:t>Chandler Holland</a:t>
            </a:r>
            <a:r>
              <a:rPr lang="en-US" dirty="0"/>
              <a:t>, Director of Environmental Health and Safety, Minnesota State University - Mankato</a:t>
            </a:r>
          </a:p>
          <a:p>
            <a:pPr marL="457200" indent="-457200">
              <a:buFont typeface="Arial" panose="020B0604020202020204" pitchFamily="34" charset="0"/>
              <a:buChar char="•"/>
            </a:pPr>
            <a:r>
              <a:rPr lang="en-US" b="1" dirty="0"/>
              <a:t>Sandy George</a:t>
            </a:r>
            <a:r>
              <a:rPr lang="en-US" dirty="0"/>
              <a:t>, RN, Inver Hills Community College</a:t>
            </a:r>
          </a:p>
          <a:p>
            <a:pPr marL="457200" indent="-457200">
              <a:buFont typeface="Arial" panose="020B0604020202020204" pitchFamily="34" charset="0"/>
              <a:buChar char="•"/>
            </a:pPr>
            <a:r>
              <a:rPr lang="en-US" b="1" dirty="0"/>
              <a:t>Ken Auer</a:t>
            </a:r>
            <a:r>
              <a:rPr lang="en-US" dirty="0"/>
              <a:t>, Interim Director of Public Safety, Minnesota State</a:t>
            </a:r>
          </a:p>
        </p:txBody>
      </p:sp>
      <p:pic>
        <p:nvPicPr>
          <p:cNvPr id="7" name="Picture 6">
            <a:extLst>
              <a:ext uri="{FF2B5EF4-FFF2-40B4-BE49-F238E27FC236}">
                <a16:creationId xmlns:a16="http://schemas.microsoft.com/office/drawing/2014/main" id="{DB96DA21-4C66-47E0-9BD8-1E10BE521FE5}"/>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313903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90837"/>
          </a:xfrm>
        </p:spPr>
        <p:txBody>
          <a:bodyPr>
            <a:normAutofit/>
          </a:bodyPr>
          <a:lstStyle/>
          <a:p>
            <a:r>
              <a:rPr lang="en-US" dirty="0"/>
              <a:t>OSHA Standards</a:t>
            </a:r>
            <a:br>
              <a:rPr lang="en-US">
                <a:ea typeface="+mn-lt"/>
                <a:cs typeface="+mn-lt"/>
              </a:rPr>
            </a:br>
            <a:r>
              <a:rPr lang="en-US" sz="2400">
                <a:ea typeface="+mn-lt"/>
                <a:cs typeface="+mn-lt"/>
              </a:rPr>
              <a:t>1910.134 App A Fit Testing Procedures (Mandatory)</a:t>
            </a:r>
            <a:br>
              <a:rPr lang="en-US" sz="2400">
                <a:ea typeface="+mn-lt"/>
                <a:cs typeface="+mn-lt"/>
              </a:rPr>
            </a:br>
            <a:br>
              <a:rPr lang="en-US">
                <a:ea typeface="+mn-lt"/>
                <a:cs typeface="+mn-lt"/>
              </a:rPr>
            </a:br>
            <a:r>
              <a:rPr lang="en-US" sz="2400">
                <a:ea typeface="+mn-lt"/>
                <a:cs typeface="+mn-lt"/>
                <a:hlinkClick r:id="rId3"/>
              </a:rPr>
              <a:t>OSHA-Accepted Fit Testing Procedures</a:t>
            </a:r>
            <a:endParaRPr lang="en-US" sz="2400">
              <a:cs typeface="Calibri"/>
            </a:endParaRPr>
          </a:p>
        </p:txBody>
      </p:sp>
      <p:sp>
        <p:nvSpPr>
          <p:cNvPr id="5" name="Text Placeholder 4">
            <a:extLst>
              <a:ext uri="{FF2B5EF4-FFF2-40B4-BE49-F238E27FC236}">
                <a16:creationId xmlns:a16="http://schemas.microsoft.com/office/drawing/2014/main" id="{B0123A36-DB32-4298-A12A-1F8B66C3523E}"/>
              </a:ext>
            </a:extLst>
          </p:cNvPr>
          <p:cNvSpPr>
            <a:spLocks noGrp="1"/>
          </p:cNvSpPr>
          <p:nvPr>
            <p:ph type="body" idx="1"/>
          </p:nvPr>
        </p:nvSpPr>
        <p:spPr/>
        <p:txBody>
          <a:bodyPr vert="horz" lIns="91440" tIns="45720" rIns="91440" bIns="45720" rtlCol="0" anchor="t">
            <a:normAutofit/>
          </a:bodyPr>
          <a:lstStyle/>
          <a:p>
            <a:r>
              <a:rPr lang="en-US" dirty="0"/>
              <a:t>Chandler Holland</a:t>
            </a:r>
          </a:p>
        </p:txBody>
      </p:sp>
      <p:pic>
        <p:nvPicPr>
          <p:cNvPr id="4" name="Picture 3"/>
          <p:cNvPicPr>
            <a:picLocks noChangeAspect="1"/>
          </p:cNvPicPr>
          <p:nvPr/>
        </p:nvPicPr>
        <p:blipFill>
          <a:blip r:embed="rId4"/>
          <a:stretch>
            <a:fillRect/>
          </a:stretch>
        </p:blipFill>
        <p:spPr>
          <a:xfrm>
            <a:off x="623888" y="314631"/>
            <a:ext cx="4439256" cy="921077"/>
          </a:xfrm>
          <a:prstGeom prst="rect">
            <a:avLst/>
          </a:prstGeom>
        </p:spPr>
      </p:pic>
    </p:spTree>
    <p:extLst>
      <p:ext uri="{BB962C8B-B14F-4D97-AF65-F5344CB8AC3E}">
        <p14:creationId xmlns:p14="http://schemas.microsoft.com/office/powerpoint/2010/main" val="355106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Fit Testing</a:t>
            </a:r>
            <a:endParaRPr lang="en-US"/>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457200" indent="-457200">
              <a:buFont typeface="Wingdings" panose="020B0604020202020204" pitchFamily="34" charset="0"/>
              <a:buChar char="v"/>
            </a:pPr>
            <a:r>
              <a:rPr lang="en-US" sz="2400">
                <a:cs typeface="Calibri" panose="020F0502020204030204"/>
              </a:rPr>
              <a:t>Who can perform</a:t>
            </a:r>
          </a:p>
          <a:p>
            <a:pPr marL="457200" indent="-457200">
              <a:buFont typeface="Wingdings" panose="020B0604020202020204" pitchFamily="34" charset="0"/>
              <a:buChar char="v"/>
            </a:pPr>
            <a:r>
              <a:rPr lang="en-US" sz="2400">
                <a:cs typeface="Calibri" panose="020F0502020204030204"/>
              </a:rPr>
              <a:t>Qualitative vs. Quantitative Fit Test</a:t>
            </a:r>
            <a:endParaRPr lang="en-US"/>
          </a:p>
          <a:p>
            <a:pPr marL="457200" indent="-457200">
              <a:buFont typeface="Wingdings" panose="020B0604020202020204" pitchFamily="34" charset="0"/>
              <a:buChar char="v"/>
            </a:pPr>
            <a:endParaRPr lang="en-US"/>
          </a:p>
          <a:p>
            <a:endParaRPr lang="en-US"/>
          </a:p>
          <a:p>
            <a:pPr marL="457200" indent="-457200">
              <a:buFont typeface="Wingdings" panose="020B0604020202020204" pitchFamily="34" charset="0"/>
              <a:buChar char="v"/>
            </a:pPr>
            <a:endParaRPr lang="en-US"/>
          </a:p>
          <a:p>
            <a:endParaRPr lang="en-US"/>
          </a:p>
          <a:p>
            <a:r>
              <a:rPr lang="en-US" sz="2000" i="1">
                <a:cs typeface="Calibri" panose="020F0502020204030204"/>
              </a:rPr>
              <a:t>(Isoamyl Acetate, Saccharin, </a:t>
            </a:r>
            <a:r>
              <a:rPr lang="en-US" sz="2000" i="1" err="1">
                <a:cs typeface="Calibri" panose="020F0502020204030204"/>
              </a:rPr>
              <a:t>Bitrex</a:t>
            </a:r>
            <a:r>
              <a:rPr lang="en-US" sz="2000" i="1">
                <a:cs typeface="Calibri" panose="020F0502020204030204"/>
              </a:rPr>
              <a:t> &amp; Irritant Smoke)</a:t>
            </a:r>
            <a:endParaRPr lang="en-US"/>
          </a:p>
          <a:p>
            <a:pPr marL="457200" indent="-457200">
              <a:buFont typeface="Wingdings" panose="020B0604020202020204" pitchFamily="34" charset="0"/>
              <a:buChar char="v"/>
            </a:pPr>
            <a:r>
              <a:rPr lang="en-US" sz="2400">
                <a:cs typeface="Calibri" panose="020F0502020204030204"/>
              </a:rPr>
              <a:t>Choosing respirator model and size </a:t>
            </a:r>
            <a:r>
              <a:rPr lang="en-US" sz="1600">
                <a:cs typeface="Calibri" panose="020F0502020204030204"/>
              </a:rPr>
              <a:t>(options limited due to COVID-19)</a:t>
            </a:r>
          </a:p>
          <a:p>
            <a:pPr marL="457200" indent="-457200">
              <a:buFont typeface="Wingdings" panose="020B0604020202020204" pitchFamily="34" charset="0"/>
              <a:buChar char="v"/>
            </a:pPr>
            <a:r>
              <a:rPr lang="en-US" sz="2400">
                <a:cs typeface="Calibri" panose="020F0502020204030204"/>
              </a:rPr>
              <a:t>Donning instructions </a:t>
            </a:r>
            <a:r>
              <a:rPr lang="en-US" sz="1600">
                <a:cs typeface="Calibri" panose="020F0502020204030204"/>
              </a:rPr>
              <a:t>(facial hair, position nose/chin, straps)</a:t>
            </a:r>
          </a:p>
          <a:p>
            <a:pPr marL="457200" indent="-457200">
              <a:buFont typeface="Wingdings" panose="020B0604020202020204" pitchFamily="34" charset="0"/>
              <a:buChar char="v"/>
            </a:pPr>
            <a:r>
              <a:rPr lang="en-US" sz="2400">
                <a:cs typeface="Calibri" panose="020F0502020204030204"/>
              </a:rPr>
              <a:t>Seal check</a:t>
            </a:r>
            <a:endParaRPr lang="en-US"/>
          </a:p>
          <a:p>
            <a:endParaRPr lang="en-US"/>
          </a:p>
        </p:txBody>
      </p:sp>
      <p:pic>
        <p:nvPicPr>
          <p:cNvPr id="4" name="Picture 4" descr="A person wearing goggles&#10;&#10;Description automatically generated">
            <a:extLst>
              <a:ext uri="{FF2B5EF4-FFF2-40B4-BE49-F238E27FC236}">
                <a16:creationId xmlns:a16="http://schemas.microsoft.com/office/drawing/2014/main" id="{DF6EC5BA-CE4D-4BAB-B68C-927AC198E598}"/>
              </a:ext>
            </a:extLst>
          </p:cNvPr>
          <p:cNvPicPr>
            <a:picLocks noChangeAspect="1"/>
          </p:cNvPicPr>
          <p:nvPr/>
        </p:nvPicPr>
        <p:blipFill>
          <a:blip r:embed="rId2"/>
          <a:stretch>
            <a:fillRect/>
          </a:stretch>
        </p:blipFill>
        <p:spPr>
          <a:xfrm>
            <a:off x="3667125" y="2822325"/>
            <a:ext cx="1524000" cy="1460999"/>
          </a:xfrm>
          <a:prstGeom prst="rect">
            <a:avLst/>
          </a:prstGeom>
        </p:spPr>
      </p:pic>
      <p:pic>
        <p:nvPicPr>
          <p:cNvPr id="5" name="Picture 5" descr="A picture containing person, person, paper, holding&#10;&#10;Description automatically generated">
            <a:extLst>
              <a:ext uri="{FF2B5EF4-FFF2-40B4-BE49-F238E27FC236}">
                <a16:creationId xmlns:a16="http://schemas.microsoft.com/office/drawing/2014/main" id="{095DAB5A-6C20-4D09-B9FA-A02EA260E6DC}"/>
              </a:ext>
            </a:extLst>
          </p:cNvPr>
          <p:cNvPicPr>
            <a:picLocks noChangeAspect="1"/>
          </p:cNvPicPr>
          <p:nvPr/>
        </p:nvPicPr>
        <p:blipFill>
          <a:blip r:embed="rId3"/>
          <a:stretch>
            <a:fillRect/>
          </a:stretch>
        </p:blipFill>
        <p:spPr>
          <a:xfrm>
            <a:off x="1362075" y="2819400"/>
            <a:ext cx="1400175" cy="1466850"/>
          </a:xfrm>
          <a:prstGeom prst="rect">
            <a:avLst/>
          </a:prstGeom>
        </p:spPr>
      </p:pic>
    </p:spTree>
    <p:extLst>
      <p:ext uri="{BB962C8B-B14F-4D97-AF65-F5344CB8AC3E}">
        <p14:creationId xmlns:p14="http://schemas.microsoft.com/office/powerpoint/2010/main" val="55701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Fit Testing....cont.</a:t>
            </a:r>
            <a:endParaRPr lang="en-US" err="1"/>
          </a:p>
        </p:txBody>
      </p:sp>
      <p:sp>
        <p:nvSpPr>
          <p:cNvPr id="3" name="Content Placeholder 2"/>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v"/>
            </a:pPr>
            <a:r>
              <a:rPr lang="en-US" sz="2400">
                <a:cs typeface="Calibri" panose="020F0502020204030204"/>
              </a:rPr>
              <a:t>Equipment (</a:t>
            </a:r>
            <a:r>
              <a:rPr lang="en-US" sz="2400" err="1">
                <a:cs typeface="Calibri" panose="020F0502020204030204"/>
              </a:rPr>
              <a:t>Bitrex</a:t>
            </a:r>
            <a:r>
              <a:rPr lang="en-US" sz="2400">
                <a:cs typeface="Calibri" panose="020F0502020204030204"/>
              </a:rPr>
              <a:t>)</a:t>
            </a:r>
            <a:endParaRPr lang="en-US"/>
          </a:p>
          <a:p>
            <a:pPr marL="342900" indent="-342900">
              <a:buFont typeface="Wingdings,Sans-Serif" panose="020B0604020202020204" pitchFamily="34" charset="0"/>
              <a:buChar char="ü"/>
            </a:pPr>
            <a:r>
              <a:rPr lang="en-US" sz="1200">
                <a:ea typeface="+mn-lt"/>
                <a:cs typeface="+mn-lt"/>
              </a:rPr>
              <a:t>Nebulizer</a:t>
            </a:r>
            <a:r>
              <a:rPr lang="en-US" sz="1200" u="sng">
                <a:ea typeface="+mn-lt"/>
                <a:cs typeface="+mn-lt"/>
              </a:rPr>
              <a:t>s</a:t>
            </a:r>
            <a:endParaRPr lang="en-US" sz="1200">
              <a:ea typeface="+mn-lt"/>
              <a:cs typeface="+mn-lt"/>
            </a:endParaRPr>
          </a:p>
          <a:p>
            <a:pPr marL="342900" indent="-342900">
              <a:buFont typeface="Wingdings,Sans-Serif" panose="020B0604020202020204" pitchFamily="34" charset="0"/>
              <a:buChar char="ü"/>
            </a:pPr>
            <a:r>
              <a:rPr lang="en-US" sz="1200">
                <a:ea typeface="+mn-lt"/>
                <a:cs typeface="+mn-lt"/>
              </a:rPr>
              <a:t>Threshold check solution</a:t>
            </a:r>
          </a:p>
          <a:p>
            <a:pPr marL="342900" indent="-342900">
              <a:buFont typeface="Wingdings,Sans-Serif" panose="020B0604020202020204" pitchFamily="34" charset="0"/>
              <a:buChar char="ü"/>
            </a:pPr>
            <a:r>
              <a:rPr lang="en-US" sz="1200">
                <a:ea typeface="+mn-lt"/>
                <a:cs typeface="+mn-lt"/>
              </a:rPr>
              <a:t>Bitrex Solution</a:t>
            </a:r>
          </a:p>
          <a:p>
            <a:pPr marL="342900" indent="-342900">
              <a:buFont typeface="Wingdings,Sans-Serif" panose="020B0604020202020204" pitchFamily="34" charset="0"/>
              <a:buChar char="ü"/>
            </a:pPr>
            <a:r>
              <a:rPr lang="en-US" sz="1200">
                <a:ea typeface="+mn-lt"/>
                <a:cs typeface="+mn-lt"/>
              </a:rPr>
              <a:t>Hood/enclosure (~12" diameter x ~14" tall and clear of respirator)</a:t>
            </a:r>
            <a:endParaRPr lang="en-US" sz="1200"/>
          </a:p>
          <a:p>
            <a:pPr marL="342900" indent="-342900">
              <a:buFont typeface="Wingdings,Sans-Serif" panose="020B0604020202020204" pitchFamily="34" charset="0"/>
              <a:buChar char="ü"/>
            </a:pPr>
            <a:endParaRPr lang="en-US" sz="1200">
              <a:cs typeface="Calibri" panose="020F0502020204030204"/>
            </a:endParaRPr>
          </a:p>
          <a:p>
            <a:pPr marL="342900" indent="-342900">
              <a:buFont typeface="Wingdings,Sans-Serif" panose="020B0604020202020204" pitchFamily="34" charset="0"/>
              <a:buChar char="ü"/>
            </a:pPr>
            <a:endParaRPr lang="en-US" sz="1200">
              <a:cs typeface="Calibri" panose="020F0502020204030204"/>
            </a:endParaRPr>
          </a:p>
          <a:p>
            <a:pPr marL="457200" indent="-457200">
              <a:buFont typeface="Wingdings" panose="020B0604020202020204" pitchFamily="34" charset="0"/>
              <a:buChar char="v"/>
            </a:pPr>
            <a:r>
              <a:rPr lang="en-US" sz="2400">
                <a:cs typeface="Calibri" panose="020F0502020204030204"/>
              </a:rPr>
              <a:t>Fit test record sheet</a:t>
            </a:r>
          </a:p>
          <a:p>
            <a:pPr marL="457200" indent="-457200">
              <a:buFont typeface="Wingdings" panose="020B0604020202020204" pitchFamily="34" charset="0"/>
              <a:buChar char="v"/>
            </a:pPr>
            <a:r>
              <a:rPr lang="en-US" sz="2400">
                <a:cs typeface="Calibri" panose="020F0502020204030204"/>
              </a:rPr>
              <a:t>Rainbow passage</a:t>
            </a:r>
          </a:p>
          <a:p>
            <a:pPr marL="457200" indent="-457200">
              <a:buFont typeface="Wingdings" panose="020B0604020202020204" pitchFamily="34" charset="0"/>
              <a:buChar char="v"/>
            </a:pPr>
            <a:endParaRPr lang="en-US" sz="2400">
              <a:cs typeface="Calibri" panose="020F0502020204030204"/>
            </a:endParaRPr>
          </a:p>
          <a:p>
            <a:endParaRPr lang="en-US" sz="2400">
              <a:cs typeface="Calibri" panose="020F0502020204030204"/>
            </a:endParaRPr>
          </a:p>
          <a:p>
            <a:pPr marL="342900" indent="-342900">
              <a:buFont typeface="Wingdings" panose="020B0604020202020204" pitchFamily="34" charset="0"/>
              <a:buChar char="ü"/>
            </a:pPr>
            <a:endParaRPr lang="en-US" sz="2400" u="sng">
              <a:cs typeface="Calibri" panose="020F0502020204030204"/>
            </a:endParaRPr>
          </a:p>
          <a:p>
            <a:pPr marL="342900" indent="-342900">
              <a:buFont typeface="Wingdings" panose="020B0604020202020204" pitchFamily="34" charset="0"/>
              <a:buChar char="ü"/>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sz="2400">
              <a:cs typeface="Calibri" panose="020F0502020204030204"/>
            </a:endParaRPr>
          </a:p>
          <a:p>
            <a:pPr marL="457200" indent="-457200">
              <a:buFont typeface="Wingdings" panose="020B0604020202020204" pitchFamily="34" charset="0"/>
              <a:buChar char="v"/>
            </a:pPr>
            <a:endParaRPr lang="en-US">
              <a:cs typeface="Calibri" panose="020F0502020204030204"/>
            </a:endParaRPr>
          </a:p>
        </p:txBody>
      </p:sp>
      <p:pic>
        <p:nvPicPr>
          <p:cNvPr id="4" name="Picture 4" descr="A picture containing sitting, table, refrigerator, paper&#10;&#10;Description automatically generated">
            <a:extLst>
              <a:ext uri="{FF2B5EF4-FFF2-40B4-BE49-F238E27FC236}">
                <a16:creationId xmlns:a16="http://schemas.microsoft.com/office/drawing/2014/main" id="{2502C3C2-9ED7-409B-BA21-44088BE1CDEC}"/>
              </a:ext>
            </a:extLst>
          </p:cNvPr>
          <p:cNvPicPr>
            <a:picLocks noChangeAspect="1"/>
          </p:cNvPicPr>
          <p:nvPr/>
        </p:nvPicPr>
        <p:blipFill>
          <a:blip r:embed="rId2"/>
          <a:stretch>
            <a:fillRect/>
          </a:stretch>
        </p:blipFill>
        <p:spPr>
          <a:xfrm>
            <a:off x="5410200" y="1776200"/>
            <a:ext cx="2743200" cy="2562650"/>
          </a:xfrm>
          <a:prstGeom prst="rect">
            <a:avLst/>
          </a:prstGeom>
        </p:spPr>
      </p:pic>
    </p:spTree>
    <p:extLst>
      <p:ext uri="{BB962C8B-B14F-4D97-AF65-F5344CB8AC3E}">
        <p14:creationId xmlns:p14="http://schemas.microsoft.com/office/powerpoint/2010/main" val="116093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48FA0-DC96-4282-A18F-D9ED035BB592}"/>
              </a:ext>
            </a:extLst>
          </p:cNvPr>
          <p:cNvSpPr>
            <a:spLocks noGrp="1"/>
          </p:cNvSpPr>
          <p:nvPr>
            <p:ph type="title"/>
          </p:nvPr>
        </p:nvSpPr>
        <p:spPr/>
        <p:txBody>
          <a:bodyPr/>
          <a:lstStyle/>
          <a:p>
            <a:r>
              <a:rPr lang="en-US" dirty="0"/>
              <a:t>Respirators, </a:t>
            </a:r>
            <a:br>
              <a:rPr lang="en-US" dirty="0"/>
            </a:br>
            <a:r>
              <a:rPr lang="en-US" dirty="0"/>
              <a:t>Medical Questionnaire, &amp; Templates </a:t>
            </a:r>
          </a:p>
        </p:txBody>
      </p:sp>
      <p:sp>
        <p:nvSpPr>
          <p:cNvPr id="6" name="Text Placeholder 5">
            <a:extLst>
              <a:ext uri="{FF2B5EF4-FFF2-40B4-BE49-F238E27FC236}">
                <a16:creationId xmlns:a16="http://schemas.microsoft.com/office/drawing/2014/main" id="{D92C1B4E-C408-46F1-B4A8-B89EBC8F4F7A}"/>
              </a:ext>
            </a:extLst>
          </p:cNvPr>
          <p:cNvSpPr>
            <a:spLocks noGrp="1"/>
          </p:cNvSpPr>
          <p:nvPr>
            <p:ph type="body" idx="1"/>
          </p:nvPr>
        </p:nvSpPr>
        <p:spPr/>
        <p:txBody>
          <a:bodyPr/>
          <a:lstStyle/>
          <a:p>
            <a:r>
              <a:rPr lang="en-US" dirty="0"/>
              <a:t>Chandler Holland</a:t>
            </a:r>
          </a:p>
        </p:txBody>
      </p:sp>
      <p:pic>
        <p:nvPicPr>
          <p:cNvPr id="8" name="Picture 7">
            <a:extLst>
              <a:ext uri="{FF2B5EF4-FFF2-40B4-BE49-F238E27FC236}">
                <a16:creationId xmlns:a16="http://schemas.microsoft.com/office/drawing/2014/main" id="{F7CFE09E-7EFA-4B7A-A581-6DBEE8FEE29F}"/>
              </a:ext>
            </a:extLst>
          </p:cNvPr>
          <p:cNvPicPr>
            <a:picLocks noChangeAspect="1"/>
          </p:cNvPicPr>
          <p:nvPr/>
        </p:nvPicPr>
        <p:blipFill>
          <a:blip r:embed="rId2"/>
          <a:stretch>
            <a:fillRect/>
          </a:stretch>
        </p:blipFill>
        <p:spPr>
          <a:xfrm>
            <a:off x="4343400" y="365127"/>
            <a:ext cx="4438273" cy="920576"/>
          </a:xfrm>
          <a:prstGeom prst="rect">
            <a:avLst/>
          </a:prstGeom>
        </p:spPr>
      </p:pic>
    </p:spTree>
    <p:extLst>
      <p:ext uri="{BB962C8B-B14F-4D97-AF65-F5344CB8AC3E}">
        <p14:creationId xmlns:p14="http://schemas.microsoft.com/office/powerpoint/2010/main" val="2558626946"/>
      </p:ext>
    </p:extLst>
  </p:cSld>
  <p:clrMapOvr>
    <a:masterClrMapping/>
  </p:clrMapOvr>
</p:sld>
</file>

<file path=ppt/theme/theme1.xml><?xml version="1.0" encoding="utf-8"?>
<a:theme xmlns:a="http://schemas.openxmlformats.org/drawingml/2006/main" name="1_Custom Design">
  <a:themeElements>
    <a:clrScheme name="Custom 10">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werpoint_standard.potx" id="{BDF9DD41-D1D4-4727-9AA4-9DE964368104}" vid="{3EB41B41-9BBF-4665-A03A-2424083DE9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6B61F318F8674682BCE50A20539E1C" ma:contentTypeVersion="13" ma:contentTypeDescription="Create a new document." ma:contentTypeScope="" ma:versionID="628ffac40420c963084bee8c953c71ba">
  <xsd:schema xmlns:xsd="http://www.w3.org/2001/XMLSchema" xmlns:xs="http://www.w3.org/2001/XMLSchema" xmlns:p="http://schemas.microsoft.com/office/2006/metadata/properties" xmlns:ns3="abccb591-32fb-4dbb-a1ae-20f6572ff441" xmlns:ns4="16da91c8-2628-491c-9d04-d97ab5fd28de" targetNamespace="http://schemas.microsoft.com/office/2006/metadata/properties" ma:root="true" ma:fieldsID="7c97f1bdaf7e7c459ff55fa9bc96f7dd" ns3:_="" ns4:_="">
    <xsd:import namespace="abccb591-32fb-4dbb-a1ae-20f6572ff441"/>
    <xsd:import namespace="16da91c8-2628-491c-9d04-d97ab5fd28d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ccb591-32fb-4dbb-a1ae-20f6572ff4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a91c8-2628-491c-9d04-d97ab5fd28d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D5274E-8CF3-400A-A6FD-53B03D1A20CA}">
  <ds:schemaRefs>
    <ds:schemaRef ds:uri="http://schemas.microsoft.com/sharepoint/v3/contenttype/forms"/>
  </ds:schemaRefs>
</ds:datastoreItem>
</file>

<file path=customXml/itemProps2.xml><?xml version="1.0" encoding="utf-8"?>
<ds:datastoreItem xmlns:ds="http://schemas.openxmlformats.org/officeDocument/2006/customXml" ds:itemID="{BEA45B6F-E59D-4C73-AB38-726BE68BFE43}">
  <ds:schemaRefs>
    <ds:schemaRef ds:uri="16da91c8-2628-491c-9d04-d97ab5fd28de"/>
    <ds:schemaRef ds:uri="abccb591-32fb-4dbb-a1ae-20f6572ff4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0AA146-BE68-4A46-84DA-58103CDAB57D}">
  <ds:schemaRefs>
    <ds:schemaRef ds:uri="16da91c8-2628-491c-9d04-d97ab5fd28de"/>
    <ds:schemaRef ds:uri="abccb591-32fb-4dbb-a1ae-20f6572ff4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8406</TotalTime>
  <Words>785</Words>
  <Application>Microsoft Office PowerPoint</Application>
  <PresentationFormat>On-screen Show (4:3)</PresentationFormat>
  <Paragraphs>129</Paragraphs>
  <Slides>24</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Symbol</vt:lpstr>
      <vt:lpstr>Wingdings</vt:lpstr>
      <vt:lpstr>Wingdings,Sans-Serif</vt:lpstr>
      <vt:lpstr>1_Custom Design</vt:lpstr>
      <vt:lpstr>N95 Mask Fit Testing</vt:lpstr>
      <vt:lpstr>PowerPoint Presentation</vt:lpstr>
      <vt:lpstr>Agenda</vt:lpstr>
      <vt:lpstr>Introductions</vt:lpstr>
      <vt:lpstr>Introductions</vt:lpstr>
      <vt:lpstr>OSHA Standards 1910.134 App A Fit Testing Procedures (Mandatory)  OSHA-Accepted Fit Testing Procedures</vt:lpstr>
      <vt:lpstr>Fit Testing</vt:lpstr>
      <vt:lpstr>Fit Testing....cont.</vt:lpstr>
      <vt:lpstr>Respirators,  Medical Questionnaire, &amp; Templates </vt:lpstr>
      <vt:lpstr>Respirators 101 </vt:lpstr>
      <vt:lpstr>Forms </vt:lpstr>
      <vt:lpstr>Forms...cont </vt:lpstr>
      <vt:lpstr>Forms...cont </vt:lpstr>
      <vt:lpstr>Forms...cont </vt:lpstr>
      <vt:lpstr>Seal Testing</vt:lpstr>
      <vt:lpstr>Key Points</vt:lpstr>
      <vt:lpstr>Qualitative Fit Testing Procedure by 3M</vt:lpstr>
      <vt:lpstr>N95 Fit Test Instructions 3M Health Care Respirator</vt:lpstr>
      <vt:lpstr>Fit Testing Kit Resources</vt:lpstr>
      <vt:lpstr>List of Vendors</vt:lpstr>
      <vt:lpstr>Fit Testing Training Resources</vt:lpstr>
      <vt:lpstr>Fit Testing Training Resources</vt:lpstr>
      <vt:lpstr>Questions &amp; Answers  Website: https://www.healthforceminnesota.org/COVID-19%20Resources/college-educators-covid-19-resources.html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N95 Mask Fit Testing</dc:title>
  <dc:creator>Eccles, Jennifer D</dc:creator>
  <cp:lastModifiedBy>Eccles, Jennifer D</cp:lastModifiedBy>
  <cp:revision>1</cp:revision>
  <dcterms:created xsi:type="dcterms:W3CDTF">2020-09-03T21:30:58Z</dcterms:created>
  <dcterms:modified xsi:type="dcterms:W3CDTF">2020-09-09T17:37:51Z</dcterms:modified>
</cp:coreProperties>
</file>